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Default Extension="xlsx" ContentType="application/vnd.openxmlformats-officedocument.excelml.exce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65"/>
  </p:notesMasterIdLst>
  <p:sldIdLst>
    <p:sldId id="256" r:id="rId3"/>
    <p:sldId id="335" r:id="rId4"/>
    <p:sldId id="258" r:id="rId5"/>
    <p:sldId id="259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4" r:id="rId15"/>
    <p:sldId id="340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41" r:id="rId44"/>
    <p:sldId id="343" r:id="rId45"/>
    <p:sldId id="344" r:id="rId46"/>
    <p:sldId id="345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6" r:id="rId58"/>
    <p:sldId id="337" r:id="rId59"/>
    <p:sldId id="338" r:id="rId60"/>
    <p:sldId id="339" r:id="rId61"/>
    <p:sldId id="333" r:id="rId62"/>
    <p:sldId id="293" r:id="rId63"/>
    <p:sldId id="334" r:id="rId6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73A1C"/>
    <a:srgbClr val="D870BB"/>
    <a:srgbClr val="404040"/>
    <a:srgbClr val="87CAB0"/>
    <a:srgbClr val="B4CBD1"/>
    <a:srgbClr val="CBDFE4"/>
    <a:srgbClr val="F23C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5325" autoAdjust="0"/>
  </p:normalViewPr>
  <p:slideViewPr>
    <p:cSldViewPr snapToGrid="0" snapToObjects="1">
      <p:cViewPr>
        <p:scale>
          <a:sx n="70" d="100"/>
          <a:sy n="70" d="100"/>
        </p:scale>
        <p:origin x="-70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tiffany\Desktop\&#36984;&#35506;\&#22823;&#22235;&#19978;\&#22823;&#25976;&#25818;&#20998;&#26512;&#23526;&#21209;(&#36984;&#20462;)\&#23567;&#32068;&#22577;&#21578;\&#25976;&#25818;&#32156;&#21512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CKC\Desktop\Data\&#31449;-&#31449;&#32479;&#35745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2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:Desktop:b%20a%20better%20u:&#22823;&#25976;&#25818;:&#19978;&#29677;&#2606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'9月總出入人次'!$B$1</c:f>
              <c:strCache>
                <c:ptCount val="1"/>
                <c:pt idx="0">
                  <c:v>進出站總人次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'9月總出入人次'!$A$2:$A$109</c:f>
              <c:strCache>
                <c:ptCount val="108"/>
                <c:pt idx="0">
                  <c:v>台北車站</c:v>
                </c:pt>
                <c:pt idx="1">
                  <c:v>西門</c:v>
                </c:pt>
                <c:pt idx="2">
                  <c:v>市政府</c:v>
                </c:pt>
                <c:pt idx="3">
                  <c:v>忠孝復興</c:v>
                </c:pt>
                <c:pt idx="4">
                  <c:v>中山</c:v>
                </c:pt>
                <c:pt idx="5">
                  <c:v>板橋</c:v>
                </c:pt>
                <c:pt idx="6">
                  <c:v>新埔</c:v>
                </c:pt>
                <c:pt idx="7">
                  <c:v>忠孝敦化</c:v>
                </c:pt>
                <c:pt idx="8">
                  <c:v>淡水</c:v>
                </c:pt>
                <c:pt idx="9">
                  <c:v>南京復興</c:v>
                </c:pt>
                <c:pt idx="10">
                  <c:v>頂溪</c:v>
                </c:pt>
                <c:pt idx="11">
                  <c:v>松江南京</c:v>
                </c:pt>
                <c:pt idx="12">
                  <c:v>劍潭</c:v>
                </c:pt>
                <c:pt idx="13">
                  <c:v>忠孝新生</c:v>
                </c:pt>
                <c:pt idx="14">
                  <c:v>台北101/世貿</c:v>
                </c:pt>
                <c:pt idx="15">
                  <c:v>古亭</c:v>
                </c:pt>
                <c:pt idx="16">
                  <c:v>公館</c:v>
                </c:pt>
                <c:pt idx="17">
                  <c:v>石牌</c:v>
                </c:pt>
                <c:pt idx="18">
                  <c:v>中正紀念堂</c:v>
                </c:pt>
                <c:pt idx="19">
                  <c:v>府中</c:v>
                </c:pt>
                <c:pt idx="20">
                  <c:v>南港展覽館</c:v>
                </c:pt>
                <c:pt idx="21">
                  <c:v>龍山寺</c:v>
                </c:pt>
                <c:pt idx="22">
                  <c:v>士林</c:v>
                </c:pt>
                <c:pt idx="23">
                  <c:v>圓山</c:v>
                </c:pt>
                <c:pt idx="24">
                  <c:v>行天宮</c:v>
                </c:pt>
                <c:pt idx="25">
                  <c:v>永安市場</c:v>
                </c:pt>
                <c:pt idx="26">
                  <c:v>江子翠</c:v>
                </c:pt>
                <c:pt idx="27">
                  <c:v>東門</c:v>
                </c:pt>
                <c:pt idx="28">
                  <c:v>景安</c:v>
                </c:pt>
                <c:pt idx="29">
                  <c:v>大安</c:v>
                </c:pt>
                <c:pt idx="30">
                  <c:v>台北小巨蛋</c:v>
                </c:pt>
                <c:pt idx="31">
                  <c:v>民權西路</c:v>
                </c:pt>
                <c:pt idx="32">
                  <c:v>芝山</c:v>
                </c:pt>
                <c:pt idx="33">
                  <c:v>松山</c:v>
                </c:pt>
                <c:pt idx="34">
                  <c:v>台大醫院</c:v>
                </c:pt>
                <c:pt idx="35">
                  <c:v>南京三民</c:v>
                </c:pt>
                <c:pt idx="36">
                  <c:v>雙連</c:v>
                </c:pt>
                <c:pt idx="37">
                  <c:v>國父紀念館</c:v>
                </c:pt>
                <c:pt idx="38">
                  <c:v>善導寺</c:v>
                </c:pt>
                <c:pt idx="39">
                  <c:v>海山</c:v>
                </c:pt>
                <c:pt idx="40">
                  <c:v>南勢角</c:v>
                </c:pt>
                <c:pt idx="41">
                  <c:v>大坪林</c:v>
                </c:pt>
                <c:pt idx="42">
                  <c:v>亞東醫院</c:v>
                </c:pt>
                <c:pt idx="43">
                  <c:v>永春</c:v>
                </c:pt>
                <c:pt idx="44">
                  <c:v>台電大樓</c:v>
                </c:pt>
                <c:pt idx="45">
                  <c:v>南港</c:v>
                </c:pt>
                <c:pt idx="46">
                  <c:v>北投</c:v>
                </c:pt>
                <c:pt idx="47">
                  <c:v>中山國小</c:v>
                </c:pt>
                <c:pt idx="48">
                  <c:v>信義安和</c:v>
                </c:pt>
                <c:pt idx="49">
                  <c:v>後山埤</c:v>
                </c:pt>
                <c:pt idx="50">
                  <c:v>七張</c:v>
                </c:pt>
                <c:pt idx="51">
                  <c:v>景美</c:v>
                </c:pt>
                <c:pt idx="52">
                  <c:v>西湖</c:v>
                </c:pt>
                <c:pt idx="53">
                  <c:v>中山國中</c:v>
                </c:pt>
                <c:pt idx="54">
                  <c:v>科技大樓</c:v>
                </c:pt>
                <c:pt idx="55">
                  <c:v>港墘</c:v>
                </c:pt>
                <c:pt idx="56">
                  <c:v>萬芳醫院</c:v>
                </c:pt>
                <c:pt idx="57">
                  <c:v>昆陽</c:v>
                </c:pt>
                <c:pt idx="58">
                  <c:v>永寧</c:v>
                </c:pt>
                <c:pt idx="59">
                  <c:v>蘆洲</c:v>
                </c:pt>
                <c:pt idx="60">
                  <c:v>大橋頭站</c:v>
                </c:pt>
                <c:pt idx="61">
                  <c:v>三民高中</c:v>
                </c:pt>
                <c:pt idx="62">
                  <c:v>明德</c:v>
                </c:pt>
                <c:pt idx="63">
                  <c:v>徐匯中學</c:v>
                </c:pt>
                <c:pt idx="64">
                  <c:v>三和國中</c:v>
                </c:pt>
                <c:pt idx="65">
                  <c:v>關渡</c:v>
                </c:pt>
                <c:pt idx="66">
                  <c:v>三重國小</c:v>
                </c:pt>
                <c:pt idx="67">
                  <c:v>新店</c:v>
                </c:pt>
                <c:pt idx="68">
                  <c:v>六張犁</c:v>
                </c:pt>
                <c:pt idx="69">
                  <c:v>新莊</c:v>
                </c:pt>
                <c:pt idx="70">
                  <c:v>新店區公所</c:v>
                </c:pt>
                <c:pt idx="71">
                  <c:v>象山</c:v>
                </c:pt>
                <c:pt idx="72">
                  <c:v>劍南路</c:v>
                </c:pt>
                <c:pt idx="73">
                  <c:v>輔大</c:v>
                </c:pt>
                <c:pt idx="74">
                  <c:v>北門</c:v>
                </c:pt>
                <c:pt idx="75">
                  <c:v>菜寮</c:v>
                </c:pt>
                <c:pt idx="76">
                  <c:v>台北橋</c:v>
                </c:pt>
                <c:pt idx="77">
                  <c:v>竹圍</c:v>
                </c:pt>
                <c:pt idx="78">
                  <c:v>萬隆</c:v>
                </c:pt>
                <c:pt idx="79">
                  <c:v>迴龍</c:v>
                </c:pt>
                <c:pt idx="80">
                  <c:v>大直</c:v>
                </c:pt>
                <c:pt idx="81">
                  <c:v>小南門</c:v>
                </c:pt>
                <c:pt idx="82">
                  <c:v>丹鳳</c:v>
                </c:pt>
                <c:pt idx="83">
                  <c:v>奇岩</c:v>
                </c:pt>
                <c:pt idx="84">
                  <c:v>大安森林公園</c:v>
                </c:pt>
                <c:pt idx="85">
                  <c:v>東湖</c:v>
                </c:pt>
                <c:pt idx="86">
                  <c:v>內湖</c:v>
                </c:pt>
                <c:pt idx="87">
                  <c:v>葫洲</c:v>
                </c:pt>
                <c:pt idx="88">
                  <c:v>頂埔</c:v>
                </c:pt>
                <c:pt idx="89">
                  <c:v>唭哩岸</c:v>
                </c:pt>
                <c:pt idx="90">
                  <c:v>土城</c:v>
                </c:pt>
                <c:pt idx="91">
                  <c:v>紅樹林</c:v>
                </c:pt>
                <c:pt idx="92">
                  <c:v>動物園</c:v>
                </c:pt>
                <c:pt idx="93">
                  <c:v>三重</c:v>
                </c:pt>
                <c:pt idx="94">
                  <c:v>松山機場</c:v>
                </c:pt>
                <c:pt idx="95">
                  <c:v>新北投</c:v>
                </c:pt>
                <c:pt idx="96">
                  <c:v>文德</c:v>
                </c:pt>
                <c:pt idx="97">
                  <c:v>頭前庄</c:v>
                </c:pt>
                <c:pt idx="98">
                  <c:v>南港軟體園區</c:v>
                </c:pt>
                <c:pt idx="99">
                  <c:v>先嗇宮</c:v>
                </c:pt>
                <c:pt idx="100">
                  <c:v>木柵</c:v>
                </c:pt>
                <c:pt idx="101">
                  <c:v>麟光</c:v>
                </c:pt>
                <c:pt idx="102">
                  <c:v>復興崗</c:v>
                </c:pt>
                <c:pt idx="103">
                  <c:v>大湖公園</c:v>
                </c:pt>
                <c:pt idx="104">
                  <c:v>辛亥</c:v>
                </c:pt>
                <c:pt idx="105">
                  <c:v>忠義</c:v>
                </c:pt>
                <c:pt idx="106">
                  <c:v>小碧潭</c:v>
                </c:pt>
                <c:pt idx="107">
                  <c:v>萬芳社區</c:v>
                </c:pt>
              </c:strCache>
            </c:strRef>
          </c:cat>
          <c:val>
            <c:numRef>
              <c:f>'9月總出入人次'!$B$2:$B$109</c:f>
              <c:numCache>
                <c:formatCode>General</c:formatCode>
                <c:ptCount val="108"/>
                <c:pt idx="0">
                  <c:v>9033869</c:v>
                </c:pt>
                <c:pt idx="1">
                  <c:v>4077323.0000000005</c:v>
                </c:pt>
                <c:pt idx="2">
                  <c:v>3525366</c:v>
                </c:pt>
                <c:pt idx="3">
                  <c:v>2805317.9999999981</c:v>
                </c:pt>
                <c:pt idx="4">
                  <c:v>2300921</c:v>
                </c:pt>
                <c:pt idx="5">
                  <c:v>2299450</c:v>
                </c:pt>
                <c:pt idx="6">
                  <c:v>2271149</c:v>
                </c:pt>
                <c:pt idx="7">
                  <c:v>2193965</c:v>
                </c:pt>
                <c:pt idx="8">
                  <c:v>2120233.0000000005</c:v>
                </c:pt>
                <c:pt idx="9">
                  <c:v>2087273.0000000002</c:v>
                </c:pt>
                <c:pt idx="10">
                  <c:v>2079890</c:v>
                </c:pt>
                <c:pt idx="11">
                  <c:v>2027291.0000000005</c:v>
                </c:pt>
                <c:pt idx="12">
                  <c:v>1961210.0000000002</c:v>
                </c:pt>
                <c:pt idx="13">
                  <c:v>1876878</c:v>
                </c:pt>
                <c:pt idx="14">
                  <c:v>1815368</c:v>
                </c:pt>
                <c:pt idx="15">
                  <c:v>1809288</c:v>
                </c:pt>
                <c:pt idx="16">
                  <c:v>1769359</c:v>
                </c:pt>
                <c:pt idx="17">
                  <c:v>1713176</c:v>
                </c:pt>
                <c:pt idx="18">
                  <c:v>1693235</c:v>
                </c:pt>
                <c:pt idx="19">
                  <c:v>1679565</c:v>
                </c:pt>
                <c:pt idx="20">
                  <c:v>1674413.0000000002</c:v>
                </c:pt>
                <c:pt idx="21">
                  <c:v>1643761</c:v>
                </c:pt>
                <c:pt idx="22">
                  <c:v>1595559</c:v>
                </c:pt>
                <c:pt idx="23">
                  <c:v>1564386</c:v>
                </c:pt>
                <c:pt idx="24">
                  <c:v>1539641</c:v>
                </c:pt>
                <c:pt idx="25">
                  <c:v>1517282</c:v>
                </c:pt>
                <c:pt idx="26">
                  <c:v>1462681</c:v>
                </c:pt>
                <c:pt idx="27">
                  <c:v>1436877</c:v>
                </c:pt>
                <c:pt idx="28">
                  <c:v>1416946</c:v>
                </c:pt>
                <c:pt idx="29">
                  <c:v>1409340</c:v>
                </c:pt>
                <c:pt idx="30">
                  <c:v>1353073</c:v>
                </c:pt>
                <c:pt idx="31">
                  <c:v>1346650.0000000002</c:v>
                </c:pt>
                <c:pt idx="32">
                  <c:v>1317892</c:v>
                </c:pt>
                <c:pt idx="33">
                  <c:v>1315983</c:v>
                </c:pt>
                <c:pt idx="34">
                  <c:v>1295261</c:v>
                </c:pt>
                <c:pt idx="35">
                  <c:v>1287711</c:v>
                </c:pt>
                <c:pt idx="36">
                  <c:v>1283100</c:v>
                </c:pt>
                <c:pt idx="37">
                  <c:v>1254478</c:v>
                </c:pt>
                <c:pt idx="38">
                  <c:v>1240414</c:v>
                </c:pt>
                <c:pt idx="39">
                  <c:v>1215107</c:v>
                </c:pt>
                <c:pt idx="40">
                  <c:v>1209190</c:v>
                </c:pt>
                <c:pt idx="41">
                  <c:v>1199949</c:v>
                </c:pt>
                <c:pt idx="42">
                  <c:v>1164245.0000000002</c:v>
                </c:pt>
                <c:pt idx="43">
                  <c:v>1116031</c:v>
                </c:pt>
                <c:pt idx="44">
                  <c:v>1095037</c:v>
                </c:pt>
                <c:pt idx="45">
                  <c:v>999445</c:v>
                </c:pt>
                <c:pt idx="46">
                  <c:v>993184</c:v>
                </c:pt>
                <c:pt idx="47">
                  <c:v>985065</c:v>
                </c:pt>
                <c:pt idx="48">
                  <c:v>957490</c:v>
                </c:pt>
                <c:pt idx="49">
                  <c:v>939409</c:v>
                </c:pt>
                <c:pt idx="50">
                  <c:v>938956</c:v>
                </c:pt>
                <c:pt idx="51">
                  <c:v>929962</c:v>
                </c:pt>
                <c:pt idx="52">
                  <c:v>888232</c:v>
                </c:pt>
                <c:pt idx="53">
                  <c:v>849417</c:v>
                </c:pt>
                <c:pt idx="54">
                  <c:v>816179</c:v>
                </c:pt>
                <c:pt idx="55">
                  <c:v>808651</c:v>
                </c:pt>
                <c:pt idx="56">
                  <c:v>800612</c:v>
                </c:pt>
                <c:pt idx="57">
                  <c:v>790516</c:v>
                </c:pt>
                <c:pt idx="58">
                  <c:v>756217</c:v>
                </c:pt>
                <c:pt idx="59">
                  <c:v>730834</c:v>
                </c:pt>
                <c:pt idx="60">
                  <c:v>720192</c:v>
                </c:pt>
                <c:pt idx="61">
                  <c:v>717396</c:v>
                </c:pt>
                <c:pt idx="62">
                  <c:v>716487</c:v>
                </c:pt>
                <c:pt idx="63">
                  <c:v>688351</c:v>
                </c:pt>
                <c:pt idx="64">
                  <c:v>687217</c:v>
                </c:pt>
                <c:pt idx="65">
                  <c:v>681526</c:v>
                </c:pt>
                <c:pt idx="66">
                  <c:v>677336</c:v>
                </c:pt>
                <c:pt idx="67">
                  <c:v>673399</c:v>
                </c:pt>
                <c:pt idx="68">
                  <c:v>642280</c:v>
                </c:pt>
                <c:pt idx="69">
                  <c:v>632716</c:v>
                </c:pt>
                <c:pt idx="70">
                  <c:v>629815</c:v>
                </c:pt>
                <c:pt idx="71">
                  <c:v>620017</c:v>
                </c:pt>
                <c:pt idx="72">
                  <c:v>617817</c:v>
                </c:pt>
                <c:pt idx="73">
                  <c:v>612363</c:v>
                </c:pt>
                <c:pt idx="74">
                  <c:v>607018</c:v>
                </c:pt>
                <c:pt idx="75">
                  <c:v>551493</c:v>
                </c:pt>
                <c:pt idx="76">
                  <c:v>545338</c:v>
                </c:pt>
                <c:pt idx="77">
                  <c:v>544042</c:v>
                </c:pt>
                <c:pt idx="78">
                  <c:v>542285</c:v>
                </c:pt>
                <c:pt idx="79">
                  <c:v>539837</c:v>
                </c:pt>
                <c:pt idx="80">
                  <c:v>534607</c:v>
                </c:pt>
                <c:pt idx="81">
                  <c:v>521851</c:v>
                </c:pt>
                <c:pt idx="82">
                  <c:v>502749</c:v>
                </c:pt>
                <c:pt idx="83">
                  <c:v>489736</c:v>
                </c:pt>
                <c:pt idx="84">
                  <c:v>486681</c:v>
                </c:pt>
                <c:pt idx="85">
                  <c:v>465742</c:v>
                </c:pt>
                <c:pt idx="86">
                  <c:v>465463</c:v>
                </c:pt>
                <c:pt idx="87">
                  <c:v>453078</c:v>
                </c:pt>
                <c:pt idx="88">
                  <c:v>444674</c:v>
                </c:pt>
                <c:pt idx="89">
                  <c:v>421313</c:v>
                </c:pt>
                <c:pt idx="90">
                  <c:v>402776</c:v>
                </c:pt>
                <c:pt idx="91">
                  <c:v>387751</c:v>
                </c:pt>
                <c:pt idx="92">
                  <c:v>385952</c:v>
                </c:pt>
                <c:pt idx="93">
                  <c:v>337154</c:v>
                </c:pt>
                <c:pt idx="94">
                  <c:v>329252</c:v>
                </c:pt>
                <c:pt idx="95">
                  <c:v>318414</c:v>
                </c:pt>
                <c:pt idx="96">
                  <c:v>315794</c:v>
                </c:pt>
                <c:pt idx="97">
                  <c:v>268842</c:v>
                </c:pt>
                <c:pt idx="98">
                  <c:v>265240</c:v>
                </c:pt>
                <c:pt idx="99">
                  <c:v>249413</c:v>
                </c:pt>
                <c:pt idx="100">
                  <c:v>247089</c:v>
                </c:pt>
                <c:pt idx="101">
                  <c:v>236128</c:v>
                </c:pt>
                <c:pt idx="102">
                  <c:v>195745</c:v>
                </c:pt>
                <c:pt idx="103">
                  <c:v>187214</c:v>
                </c:pt>
                <c:pt idx="104">
                  <c:v>170471</c:v>
                </c:pt>
                <c:pt idx="105">
                  <c:v>154521</c:v>
                </c:pt>
                <c:pt idx="106">
                  <c:v>134375</c:v>
                </c:pt>
                <c:pt idx="107">
                  <c:v>128325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03-4BC1-9D41-D6D141EB5C6C}"/>
            </c:ext>
          </c:extLst>
        </c:ser>
        <c:dLbls/>
        <c:gapWidth val="219"/>
        <c:overlap val="-27"/>
        <c:axId val="112563328"/>
        <c:axId val="112565248"/>
      </c:barChart>
      <c:catAx>
        <c:axId val="1125633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565248"/>
        <c:crosses val="autoZero"/>
        <c:auto val="1"/>
        <c:lblAlgn val="ctr"/>
        <c:lblOffset val="100"/>
      </c:catAx>
      <c:valAx>
        <c:axId val="112565248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25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dLbls>
          <c:showVal val="1"/>
        </c:dLbls>
        <c:shape val="box"/>
        <c:axId val="122199040"/>
        <c:axId val="122217216"/>
        <c:axId val="0"/>
      </c:bar3DChart>
      <c:catAx>
        <c:axId val="122199040"/>
        <c:scaling>
          <c:orientation val="minMax"/>
        </c:scaling>
        <c:axPos val="b"/>
        <c:tickLblPos val="nextTo"/>
        <c:crossAx val="122217216"/>
        <c:crosses val="autoZero"/>
        <c:auto val="1"/>
        <c:lblAlgn val="ctr"/>
        <c:lblOffset val="100"/>
      </c:catAx>
      <c:valAx>
        <c:axId val="122217216"/>
        <c:scaling>
          <c:orientation val="minMax"/>
        </c:scaling>
        <c:axPos val="l"/>
        <c:majorGridlines/>
        <c:numFmt formatCode="General" sourceLinked="1"/>
        <c:tickLblPos val="nextTo"/>
        <c:crossAx val="122199040"/>
        <c:crosses val="autoZero"/>
        <c:crossBetween val="between"/>
      </c:valAx>
    </c:plotArea>
    <c:plotVisOnly val="1"/>
    <c:dispBlanksAs val="gap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perspective val="30"/>
    </c:view3D>
    <c:plotArea>
      <c:layout>
        <c:manualLayout>
          <c:layoutTarget val="inner"/>
          <c:xMode val="edge"/>
          <c:yMode val="edge"/>
          <c:x val="0.12987314085739318"/>
          <c:y val="1.9230769230769208E-2"/>
          <c:w val="0.82012685914260697"/>
          <c:h val="0.8386326468806784"/>
        </c:manualLayout>
      </c:layout>
      <c:bar3DChart>
        <c:barDir val="col"/>
        <c:grouping val="standard"/>
        <c:ser>
          <c:idx val="6"/>
          <c:order val="0"/>
          <c:tx>
            <c:strRef>
              <c:f>平日出站!$H$1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17BC-40AB-B80B-51DDF6FA1985}"/>
              </c:ext>
            </c:extLst>
          </c:dPt>
          <c:dPt>
            <c:idx val="1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7BC-40AB-B80B-51DDF6FA1985}"/>
              </c:ext>
            </c:extLst>
          </c:dPt>
          <c:dPt>
            <c:idx val="2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7BC-40AB-B80B-51DDF6FA1985}"/>
              </c:ext>
            </c:extLst>
          </c:dPt>
          <c:dPt>
            <c:idx val="3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7BC-40AB-B80B-51DDF6FA1985}"/>
              </c:ext>
            </c:extLst>
          </c:dPt>
          <c:dPt>
            <c:idx val="4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17BC-40AB-B80B-51DDF6FA1985}"/>
              </c:ext>
            </c:extLst>
          </c:dPt>
          <c:dPt>
            <c:idx val="5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7BC-40AB-B80B-51DDF6FA1985}"/>
              </c:ext>
            </c:extLst>
          </c:dPt>
          <c:dPt>
            <c:idx val="6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17BC-40AB-B80B-51DDF6FA1985}"/>
              </c:ext>
            </c:extLst>
          </c:dPt>
          <c:dPt>
            <c:idx val="7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7BC-40AB-B80B-51DDF6FA1985}"/>
              </c:ext>
            </c:extLst>
          </c:dPt>
          <c:dPt>
            <c:idx val="8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17BC-40AB-B80B-51DDF6FA1985}"/>
              </c:ext>
            </c:extLst>
          </c:dPt>
          <c:dPt>
            <c:idx val="9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7BC-40AB-B80B-51DDF6FA1985}"/>
              </c:ext>
            </c:extLst>
          </c:dPt>
          <c:cat>
            <c:strRef>
              <c:f>平日出站!$A$2:$A$11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南京復興</c:v>
                </c:pt>
                <c:pt idx="4">
                  <c:v>松江南京</c:v>
                </c:pt>
                <c:pt idx="5">
                  <c:v>忠孝復興</c:v>
                </c:pt>
                <c:pt idx="6">
                  <c:v>忠孝敦化</c:v>
                </c:pt>
                <c:pt idx="7">
                  <c:v>新埔</c:v>
                </c:pt>
                <c:pt idx="8">
                  <c:v>板橋</c:v>
                </c:pt>
                <c:pt idx="9">
                  <c:v>中山</c:v>
                </c:pt>
              </c:strCache>
            </c:strRef>
          </c:cat>
          <c:val>
            <c:numRef>
              <c:f>平日出站!$H$2:$H$11</c:f>
              <c:numCache>
                <c:formatCode>General</c:formatCode>
                <c:ptCount val="10"/>
                <c:pt idx="0">
                  <c:v>1487772</c:v>
                </c:pt>
                <c:pt idx="1">
                  <c:v>715005</c:v>
                </c:pt>
                <c:pt idx="2">
                  <c:v>623888</c:v>
                </c:pt>
                <c:pt idx="3">
                  <c:v>555940</c:v>
                </c:pt>
                <c:pt idx="4">
                  <c:v>549634</c:v>
                </c:pt>
                <c:pt idx="5">
                  <c:v>448150</c:v>
                </c:pt>
                <c:pt idx="6">
                  <c:v>426381</c:v>
                </c:pt>
                <c:pt idx="7">
                  <c:v>426146</c:v>
                </c:pt>
                <c:pt idx="8">
                  <c:v>422931</c:v>
                </c:pt>
                <c:pt idx="9">
                  <c:v>397337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17BC-40AB-B80B-51DDF6FA1985}"/>
            </c:ext>
          </c:extLst>
        </c:ser>
        <c:dLbls/>
        <c:shape val="box"/>
        <c:axId val="122266368"/>
        <c:axId val="122267904"/>
        <c:axId val="122213248"/>
      </c:bar3DChart>
      <c:catAx>
        <c:axId val="122266368"/>
        <c:scaling>
          <c:orientation val="minMax"/>
        </c:scaling>
        <c:axPos val="b"/>
        <c:numFmt formatCode="General" sourceLinked="0"/>
        <c:tickLblPos val="nextTo"/>
        <c:crossAx val="122267904"/>
        <c:crosses val="autoZero"/>
        <c:auto val="1"/>
        <c:lblAlgn val="ctr"/>
        <c:lblOffset val="100"/>
      </c:catAx>
      <c:valAx>
        <c:axId val="122267904"/>
        <c:scaling>
          <c:orientation val="minMax"/>
        </c:scaling>
        <c:axPos val="l"/>
        <c:majorGridlines/>
        <c:numFmt formatCode="General" sourceLinked="1"/>
        <c:tickLblPos val="nextTo"/>
        <c:crossAx val="122266368"/>
        <c:crosses val="autoZero"/>
        <c:crossBetween val="between"/>
        <c:majorUnit val="200000"/>
      </c:valAx>
      <c:serAx>
        <c:axId val="122213248"/>
        <c:scaling>
          <c:orientation val="minMax"/>
        </c:scaling>
        <c:delete val="1"/>
        <c:axPos val="b"/>
        <c:tickLblPos val="none"/>
        <c:crossAx val="122267904"/>
        <c:crosses val="autoZero"/>
      </c:serAx>
    </c:plotArea>
    <c:plotVisOnly val="1"/>
    <c:dispBlanksAs val="gap"/>
  </c:chart>
  <c:externalData r:id="rId1"/>
</c:chartSpace>
</file>

<file path=ppt/charts/chart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Sheet1!$B$2:$B$11665</cx:f>
        <cx:lvl ptCount="11664" formatCode="G/通用格式">
          <cx:pt idx="0">221449</cx:pt>
          <cx:pt idx="1">210330</cx:pt>
          <cx:pt idx="2">170516</cx:pt>
          <cx:pt idx="3">168242</cx:pt>
          <cx:pt idx="4">135692</cx:pt>
          <cx:pt idx="5">128928</cx:pt>
          <cx:pt idx="6">128021</cx:pt>
          <cx:pt idx="7">127545</cx:pt>
          <cx:pt idx="8">125663</cx:pt>
          <cx:pt idx="9">125314</cx:pt>
          <cx:pt idx="10">121240</cx:pt>
          <cx:pt idx="11">116312</cx:pt>
          <cx:pt idx="12">109085</cx:pt>
          <cx:pt idx="13">108233</cx:pt>
          <cx:pt idx="14">107353</cx:pt>
          <cx:pt idx="15">106363</cx:pt>
          <cx:pt idx="16">104741</cx:pt>
          <cx:pt idx="17">102503</cx:pt>
          <cx:pt idx="18">100748</cx:pt>
          <cx:pt idx="19">96070</cx:pt>
          <cx:pt idx="20">95465</cx:pt>
          <cx:pt idx="21">94551</cx:pt>
          <cx:pt idx="22">88966</cx:pt>
          <cx:pt idx="23">87552</cx:pt>
          <cx:pt idx="24">87475</cx:pt>
          <cx:pt idx="25">87000</cx:pt>
          <cx:pt idx="26">86214</cx:pt>
          <cx:pt idx="27">83117</cx:pt>
          <cx:pt idx="28">80149</cx:pt>
          <cx:pt idx="29">77712</cx:pt>
          <cx:pt idx="30">76455</cx:pt>
          <cx:pt idx="31">75973</cx:pt>
          <cx:pt idx="32">75777</cx:pt>
          <cx:pt idx="33">75515</cx:pt>
          <cx:pt idx="34">75354</cx:pt>
          <cx:pt idx="35">74447</cx:pt>
          <cx:pt idx="36">74076</cx:pt>
          <cx:pt idx="37">73458</cx:pt>
          <cx:pt idx="38">73295</cx:pt>
          <cx:pt idx="39">72554</cx:pt>
          <cx:pt idx="40">72409</cx:pt>
          <cx:pt idx="41">72171</cx:pt>
          <cx:pt idx="42">70369</cx:pt>
          <cx:pt idx="43">69896</cx:pt>
          <cx:pt idx="44">69325</cx:pt>
          <cx:pt idx="45">69306</cx:pt>
          <cx:pt idx="46">68470</cx:pt>
          <cx:pt idx="47">67974</cx:pt>
          <cx:pt idx="48">66338</cx:pt>
          <cx:pt idx="49">65991</cx:pt>
          <cx:pt idx="50">65528</cx:pt>
          <cx:pt idx="51">65478</cx:pt>
          <cx:pt idx="52">65360</cx:pt>
          <cx:pt idx="53">64524</cx:pt>
          <cx:pt idx="54">63862</cx:pt>
          <cx:pt idx="55">63312</cx:pt>
          <cx:pt idx="56">62021</cx:pt>
          <cx:pt idx="57">61894</cx:pt>
          <cx:pt idx="58">61884</cx:pt>
          <cx:pt idx="59">61805</cx:pt>
          <cx:pt idx="60">60770</cx:pt>
          <cx:pt idx="61">60501</cx:pt>
          <cx:pt idx="62">60152</cx:pt>
          <cx:pt idx="63">59622</cx:pt>
          <cx:pt idx="64">59151</cx:pt>
          <cx:pt idx="65">59116</cx:pt>
          <cx:pt idx="66">58731</cx:pt>
          <cx:pt idx="67">58548</cx:pt>
          <cx:pt idx="68">58192</cx:pt>
          <cx:pt idx="69">58039</cx:pt>
          <cx:pt idx="70">57853</cx:pt>
          <cx:pt idx="71">57663</cx:pt>
          <cx:pt idx="72">57421</cx:pt>
          <cx:pt idx="73">57324</cx:pt>
          <cx:pt idx="74">57166</cx:pt>
          <cx:pt idx="75">56268</cx:pt>
          <cx:pt idx="76">55470</cx:pt>
          <cx:pt idx="77">55450</cx:pt>
          <cx:pt idx="78">55108</cx:pt>
          <cx:pt idx="79">54882</cx:pt>
          <cx:pt idx="80">54703</cx:pt>
          <cx:pt idx="81">54680</cx:pt>
          <cx:pt idx="82">54660</cx:pt>
          <cx:pt idx="83">54009</cx:pt>
          <cx:pt idx="84">53923</cx:pt>
          <cx:pt idx="85">53918</cx:pt>
          <cx:pt idx="86">53856</cx:pt>
          <cx:pt idx="87">53824</cx:pt>
          <cx:pt idx="88">53811</cx:pt>
          <cx:pt idx="89">53469</cx:pt>
          <cx:pt idx="90">53023</cx:pt>
          <cx:pt idx="91">51993</cx:pt>
          <cx:pt idx="92">51980</cx:pt>
          <cx:pt idx="93">51633</cx:pt>
          <cx:pt idx="94">51462</cx:pt>
          <cx:pt idx="95">51451</cx:pt>
          <cx:pt idx="96">51340</cx:pt>
          <cx:pt idx="97">51037</cx:pt>
          <cx:pt idx="98">50777</cx:pt>
          <cx:pt idx="99">50701</cx:pt>
          <cx:pt idx="100">50616</cx:pt>
          <cx:pt idx="101">50340</cx:pt>
          <cx:pt idx="102">50111</cx:pt>
          <cx:pt idx="103">49684</cx:pt>
          <cx:pt idx="104">49589</cx:pt>
          <cx:pt idx="105">49393</cx:pt>
          <cx:pt idx="106">49106</cx:pt>
          <cx:pt idx="107">49001</cx:pt>
          <cx:pt idx="108">48649</cx:pt>
          <cx:pt idx="109">48266</cx:pt>
          <cx:pt idx="110">48055</cx:pt>
          <cx:pt idx="111">47817</cx:pt>
          <cx:pt idx="112">47757</cx:pt>
          <cx:pt idx="113">47422</cx:pt>
          <cx:pt idx="114">47258</cx:pt>
          <cx:pt idx="115">47072</cx:pt>
          <cx:pt idx="116">46990</cx:pt>
          <cx:pt idx="117">46931</cx:pt>
          <cx:pt idx="118">46807</cx:pt>
          <cx:pt idx="119">46806</cx:pt>
          <cx:pt idx="120">46770</cx:pt>
          <cx:pt idx="121">46695</cx:pt>
          <cx:pt idx="122">46569</cx:pt>
          <cx:pt idx="123">46356</cx:pt>
          <cx:pt idx="124">46327</cx:pt>
          <cx:pt idx="125">46273</cx:pt>
          <cx:pt idx="126">46004</cx:pt>
          <cx:pt idx="127">45972</cx:pt>
          <cx:pt idx="128">45742</cx:pt>
          <cx:pt idx="129">45570</cx:pt>
          <cx:pt idx="130">45437</cx:pt>
          <cx:pt idx="131">44982</cx:pt>
          <cx:pt idx="132">44577</cx:pt>
          <cx:pt idx="133">44342</cx:pt>
          <cx:pt idx="134">44298</cx:pt>
          <cx:pt idx="135">44285</cx:pt>
          <cx:pt idx="136">43720</cx:pt>
          <cx:pt idx="137">43680</cx:pt>
          <cx:pt idx="138">43623</cx:pt>
          <cx:pt idx="139">43437</cx:pt>
          <cx:pt idx="140">42873</cx:pt>
          <cx:pt idx="141">42714</cx:pt>
          <cx:pt idx="142">42413</cx:pt>
          <cx:pt idx="143">42406</cx:pt>
          <cx:pt idx="144">42002</cx:pt>
          <cx:pt idx="145">41978</cx:pt>
          <cx:pt idx="146">41832</cx:pt>
          <cx:pt idx="147">41789</cx:pt>
          <cx:pt idx="148">41515</cx:pt>
          <cx:pt idx="149">41431</cx:pt>
          <cx:pt idx="150">41265</cx:pt>
          <cx:pt idx="151">41092</cx:pt>
          <cx:pt idx="152">40957</cx:pt>
          <cx:pt idx="153">40769</cx:pt>
          <cx:pt idx="154">40291</cx:pt>
          <cx:pt idx="155">40281</cx:pt>
          <cx:pt idx="156">40264</cx:pt>
          <cx:pt idx="157">39899</cx:pt>
          <cx:pt idx="158">39619</cx:pt>
          <cx:pt idx="159">39617</cx:pt>
          <cx:pt idx="160">39056</cx:pt>
          <cx:pt idx="161">39040</cx:pt>
          <cx:pt idx="162">39036</cx:pt>
          <cx:pt idx="163">38704</cx:pt>
          <cx:pt idx="164">38698</cx:pt>
          <cx:pt idx="165">38463</cx:pt>
          <cx:pt idx="166">38381</cx:pt>
          <cx:pt idx="167">38328</cx:pt>
          <cx:pt idx="168">38324</cx:pt>
          <cx:pt idx="169">38134</cx:pt>
          <cx:pt idx="170">38037</cx:pt>
          <cx:pt idx="171">37995</cx:pt>
          <cx:pt idx="172">37966</cx:pt>
          <cx:pt idx="173">37859</cx:pt>
          <cx:pt idx="174">37781</cx:pt>
          <cx:pt idx="175">37675</cx:pt>
          <cx:pt idx="176">37652</cx:pt>
          <cx:pt idx="177">37332</cx:pt>
          <cx:pt idx="178">37310</cx:pt>
          <cx:pt idx="179">37233</cx:pt>
          <cx:pt idx="180">36948</cx:pt>
          <cx:pt idx="181">36801</cx:pt>
          <cx:pt idx="182">36738</cx:pt>
          <cx:pt idx="183">36635</cx:pt>
          <cx:pt idx="184">36595</cx:pt>
          <cx:pt idx="185">36549</cx:pt>
          <cx:pt idx="186">36485</cx:pt>
          <cx:pt idx="187">36428</cx:pt>
          <cx:pt idx="188">36428</cx:pt>
          <cx:pt idx="189">36400</cx:pt>
          <cx:pt idx="190">35999</cx:pt>
          <cx:pt idx="191">35876</cx:pt>
          <cx:pt idx="192">35705</cx:pt>
          <cx:pt idx="193">35693</cx:pt>
          <cx:pt idx="194">35618</cx:pt>
          <cx:pt idx="195">35546</cx:pt>
          <cx:pt idx="196">34815</cx:pt>
          <cx:pt idx="197">34666</cx:pt>
          <cx:pt idx="198">34663</cx:pt>
          <cx:pt idx="199">34570</cx:pt>
          <cx:pt idx="200">34551</cx:pt>
          <cx:pt idx="201">34424</cx:pt>
          <cx:pt idx="202">34357</cx:pt>
          <cx:pt idx="203">34346</cx:pt>
          <cx:pt idx="204">34283</cx:pt>
          <cx:pt idx="205">34102</cx:pt>
          <cx:pt idx="206">34037</cx:pt>
          <cx:pt idx="207">33990</cx:pt>
          <cx:pt idx="208">33941</cx:pt>
          <cx:pt idx="209">33864</cx:pt>
          <cx:pt idx="210">33714</cx:pt>
          <cx:pt idx="211">33673</cx:pt>
          <cx:pt idx="212">33622</cx:pt>
          <cx:pt idx="213">33592</cx:pt>
          <cx:pt idx="214">33590</cx:pt>
          <cx:pt idx="215">33314</cx:pt>
          <cx:pt idx="216">33233</cx:pt>
          <cx:pt idx="217">33018</cx:pt>
          <cx:pt idx="218">32952</cx:pt>
          <cx:pt idx="219">32694</cx:pt>
          <cx:pt idx="220">32516</cx:pt>
          <cx:pt idx="221">32416</cx:pt>
          <cx:pt idx="222">32268</cx:pt>
          <cx:pt idx="223">32265</cx:pt>
          <cx:pt idx="224">32181</cx:pt>
          <cx:pt idx="225">32117</cx:pt>
          <cx:pt idx="226">32117</cx:pt>
          <cx:pt idx="227">31997</cx:pt>
          <cx:pt idx="228">31898</cx:pt>
          <cx:pt idx="229">31854</cx:pt>
          <cx:pt idx="230">31779</cx:pt>
          <cx:pt idx="231">31745</cx:pt>
          <cx:pt idx="232">31652</cx:pt>
          <cx:pt idx="233">31540</cx:pt>
          <cx:pt idx="234">31451</cx:pt>
          <cx:pt idx="235">31335</cx:pt>
          <cx:pt idx="236">31314</cx:pt>
          <cx:pt idx="237">31250</cx:pt>
          <cx:pt idx="238">31018</cx:pt>
          <cx:pt idx="239">30905</cx:pt>
          <cx:pt idx="240">30879</cx:pt>
          <cx:pt idx="241">30866</cx:pt>
          <cx:pt idx="242">30844</cx:pt>
          <cx:pt idx="243">30774</cx:pt>
          <cx:pt idx="244">30710</cx:pt>
          <cx:pt idx="245">30637</cx:pt>
          <cx:pt idx="246">30618</cx:pt>
          <cx:pt idx="247">30601</cx:pt>
          <cx:pt idx="248">30600</cx:pt>
          <cx:pt idx="249">30582</cx:pt>
          <cx:pt idx="250">30534</cx:pt>
          <cx:pt idx="251">30361</cx:pt>
          <cx:pt idx="252">30356</cx:pt>
          <cx:pt idx="253">30169</cx:pt>
          <cx:pt idx="254">30000</cx:pt>
          <cx:pt idx="255">29993</cx:pt>
          <cx:pt idx="256">29893</cx:pt>
          <cx:pt idx="257">29883</cx:pt>
          <cx:pt idx="258">29666</cx:pt>
          <cx:pt idx="259">29621</cx:pt>
          <cx:pt idx="260">29585</cx:pt>
          <cx:pt idx="261">29404</cx:pt>
          <cx:pt idx="262">29068</cx:pt>
          <cx:pt idx="263">29030</cx:pt>
          <cx:pt idx="264">29024</cx:pt>
          <cx:pt idx="265">28952</cx:pt>
          <cx:pt idx="266">28946</cx:pt>
          <cx:pt idx="267">28860</cx:pt>
          <cx:pt idx="268">28731</cx:pt>
          <cx:pt idx="269">28729</cx:pt>
          <cx:pt idx="270">28725</cx:pt>
          <cx:pt idx="271">28708</cx:pt>
          <cx:pt idx="272">28646</cx:pt>
          <cx:pt idx="273">28594</cx:pt>
          <cx:pt idx="274">28394</cx:pt>
          <cx:pt idx="275">28260</cx:pt>
          <cx:pt idx="276">28220</cx:pt>
          <cx:pt idx="277">28184</cx:pt>
          <cx:pt idx="278">28086</cx:pt>
          <cx:pt idx="279">28061</cx:pt>
          <cx:pt idx="280">28056</cx:pt>
          <cx:pt idx="281">27956</cx:pt>
          <cx:pt idx="282">27951</cx:pt>
          <cx:pt idx="283">27940</cx:pt>
          <cx:pt idx="284">27913</cx:pt>
          <cx:pt idx="285">27901</cx:pt>
          <cx:pt idx="286">27837</cx:pt>
          <cx:pt idx="287">27804</cx:pt>
          <cx:pt idx="288">27658</cx:pt>
          <cx:pt idx="289">27605</cx:pt>
          <cx:pt idx="290">27564</cx:pt>
          <cx:pt idx="291">27515</cx:pt>
          <cx:pt idx="292">27479</cx:pt>
          <cx:pt idx="293">27333</cx:pt>
          <cx:pt idx="294">27274</cx:pt>
          <cx:pt idx="295">27257</cx:pt>
          <cx:pt idx="296">27149</cx:pt>
          <cx:pt idx="297">26995</cx:pt>
          <cx:pt idx="298">26989</cx:pt>
          <cx:pt idx="299">26936</cx:pt>
          <cx:pt idx="300">26920</cx:pt>
          <cx:pt idx="301">26898</cx:pt>
          <cx:pt idx="302">26741</cx:pt>
          <cx:pt idx="303">26692</cx:pt>
          <cx:pt idx="304">26688</cx:pt>
          <cx:pt idx="305">26613</cx:pt>
          <cx:pt idx="306">26601</cx:pt>
          <cx:pt idx="307">26473</cx:pt>
          <cx:pt idx="308">26375</cx:pt>
          <cx:pt idx="309">26336</cx:pt>
          <cx:pt idx="310">26326</cx:pt>
          <cx:pt idx="311">26249</cx:pt>
          <cx:pt idx="312">26220</cx:pt>
          <cx:pt idx="313">26212</cx:pt>
          <cx:pt idx="314">26124</cx:pt>
          <cx:pt idx="315">26107</cx:pt>
          <cx:pt idx="316">26031</cx:pt>
          <cx:pt idx="317">26003</cx:pt>
          <cx:pt idx="318">25906</cx:pt>
          <cx:pt idx="319">25890</cx:pt>
          <cx:pt idx="320">25849</cx:pt>
          <cx:pt idx="321">25817</cx:pt>
          <cx:pt idx="322">25807</cx:pt>
          <cx:pt idx="323">25539</cx:pt>
          <cx:pt idx="324">25388</cx:pt>
          <cx:pt idx="325">25387</cx:pt>
          <cx:pt idx="326">25378</cx:pt>
          <cx:pt idx="327">25325</cx:pt>
          <cx:pt idx="328">25289</cx:pt>
          <cx:pt idx="329">25246</cx:pt>
          <cx:pt idx="330">25232</cx:pt>
          <cx:pt idx="331">25219</cx:pt>
          <cx:pt idx="332">25206</cx:pt>
          <cx:pt idx="333">25184</cx:pt>
          <cx:pt idx="334">25136</cx:pt>
          <cx:pt idx="335">25119</cx:pt>
          <cx:pt idx="336">25101</cx:pt>
          <cx:pt idx="337">25086</cx:pt>
          <cx:pt idx="338">25031</cx:pt>
          <cx:pt idx="339">24987</cx:pt>
          <cx:pt idx="340">24949</cx:pt>
          <cx:pt idx="341">24945</cx:pt>
          <cx:pt idx="342">24793</cx:pt>
          <cx:pt idx="343">24791</cx:pt>
          <cx:pt idx="344">24769</cx:pt>
          <cx:pt idx="345">24622</cx:pt>
          <cx:pt idx="346">24618</cx:pt>
          <cx:pt idx="347">24588</cx:pt>
          <cx:pt idx="348">24524</cx:pt>
          <cx:pt idx="349">24482</cx:pt>
          <cx:pt idx="350">24420</cx:pt>
          <cx:pt idx="351">24404</cx:pt>
          <cx:pt idx="352">24402</cx:pt>
          <cx:pt idx="353">24391</cx:pt>
          <cx:pt idx="354">24342</cx:pt>
          <cx:pt idx="355">24341</cx:pt>
          <cx:pt idx="356">24268</cx:pt>
          <cx:pt idx="357">24267</cx:pt>
          <cx:pt idx="358">24263</cx:pt>
          <cx:pt idx="359">24222</cx:pt>
          <cx:pt idx="360">24117</cx:pt>
          <cx:pt idx="361">24053</cx:pt>
          <cx:pt idx="362">24036</cx:pt>
          <cx:pt idx="363">24032</cx:pt>
          <cx:pt idx="364">24003</cx:pt>
          <cx:pt idx="365">23953</cx:pt>
          <cx:pt idx="366">23903</cx:pt>
          <cx:pt idx="367">23891</cx:pt>
          <cx:pt idx="368">23871</cx:pt>
          <cx:pt idx="369">23804</cx:pt>
          <cx:pt idx="370">23791</cx:pt>
          <cx:pt idx="371">23729</cx:pt>
          <cx:pt idx="372">23702</cx:pt>
          <cx:pt idx="373">23699</cx:pt>
          <cx:pt idx="374">23670</cx:pt>
          <cx:pt idx="375">23625</cx:pt>
          <cx:pt idx="376">23622</cx:pt>
          <cx:pt idx="377">23605</cx:pt>
          <cx:pt idx="378">23568</cx:pt>
          <cx:pt idx="379">23557</cx:pt>
          <cx:pt idx="380">23518</cx:pt>
          <cx:pt idx="381">23512</cx:pt>
          <cx:pt idx="382">23491</cx:pt>
          <cx:pt idx="383">23486</cx:pt>
          <cx:pt idx="384">23456</cx:pt>
          <cx:pt idx="385">23398</cx:pt>
          <cx:pt idx="386">23387</cx:pt>
          <cx:pt idx="387">23367</cx:pt>
          <cx:pt idx="388">23319</cx:pt>
          <cx:pt idx="389">23283</cx:pt>
          <cx:pt idx="390">23273</cx:pt>
          <cx:pt idx="391">23240</cx:pt>
          <cx:pt idx="392">23191</cx:pt>
          <cx:pt idx="393">23191</cx:pt>
          <cx:pt idx="394">23166</cx:pt>
          <cx:pt idx="395">23165</cx:pt>
          <cx:pt idx="396">23112</cx:pt>
          <cx:pt idx="397">23106</cx:pt>
          <cx:pt idx="398">23066</cx:pt>
          <cx:pt idx="399">23025</cx:pt>
          <cx:pt idx="400">23007</cx:pt>
          <cx:pt idx="401">23005</cx:pt>
          <cx:pt idx="402">22989</cx:pt>
          <cx:pt idx="403">22955</cx:pt>
          <cx:pt idx="404">22948</cx:pt>
          <cx:pt idx="405">22895</cx:pt>
          <cx:pt idx="406">22873</cx:pt>
          <cx:pt idx="407">22853</cx:pt>
          <cx:pt idx="408">22801</cx:pt>
          <cx:pt idx="409">22759</cx:pt>
          <cx:pt idx="410">22747</cx:pt>
          <cx:pt idx="411">22735</cx:pt>
          <cx:pt idx="412">22708</cx:pt>
          <cx:pt idx="413">22677</cx:pt>
          <cx:pt idx="414">22660</cx:pt>
          <cx:pt idx="415">22611</cx:pt>
          <cx:pt idx="416">22608</cx:pt>
          <cx:pt idx="417">22603</cx:pt>
          <cx:pt idx="418">22532</cx:pt>
          <cx:pt idx="419">22486</cx:pt>
          <cx:pt idx="420">22435</cx:pt>
          <cx:pt idx="421">22305</cx:pt>
          <cx:pt idx="422">22265</cx:pt>
          <cx:pt idx="423">22251</cx:pt>
          <cx:pt idx="424">22232</cx:pt>
          <cx:pt idx="425">22187</cx:pt>
          <cx:pt idx="426">22146</cx:pt>
          <cx:pt idx="427">22100</cx:pt>
          <cx:pt idx="428">22070</cx:pt>
          <cx:pt idx="429">22060</cx:pt>
          <cx:pt idx="430">22048</cx:pt>
          <cx:pt idx="431">22020</cx:pt>
          <cx:pt idx="432">22011</cx:pt>
          <cx:pt idx="433">22008</cx:pt>
          <cx:pt idx="434">21999</cx:pt>
          <cx:pt idx="435">21964</cx:pt>
          <cx:pt idx="436">21948</cx:pt>
          <cx:pt idx="437">21908</cx:pt>
          <cx:pt idx="438">21862</cx:pt>
          <cx:pt idx="439">21856</cx:pt>
          <cx:pt idx="440">21849</cx:pt>
          <cx:pt idx="441">21839</cx:pt>
          <cx:pt idx="442">21822</cx:pt>
          <cx:pt idx="443">21812</cx:pt>
          <cx:pt idx="444">21801</cx:pt>
          <cx:pt idx="445">21783</cx:pt>
          <cx:pt idx="446">21782</cx:pt>
          <cx:pt idx="447">21768</cx:pt>
          <cx:pt idx="448">21528</cx:pt>
          <cx:pt idx="449">21404</cx:pt>
          <cx:pt idx="450">21374</cx:pt>
          <cx:pt idx="451">21330</cx:pt>
          <cx:pt idx="452">21326</cx:pt>
          <cx:pt idx="453">21240</cx:pt>
          <cx:pt idx="454">21235</cx:pt>
          <cx:pt idx="455">21225</cx:pt>
          <cx:pt idx="456">21222</cx:pt>
          <cx:pt idx="457">21219</cx:pt>
          <cx:pt idx="458">21182</cx:pt>
          <cx:pt idx="459">21159</cx:pt>
          <cx:pt idx="460">21134</cx:pt>
          <cx:pt idx="461">21126</cx:pt>
          <cx:pt idx="462">21063</cx:pt>
          <cx:pt idx="463">21013</cx:pt>
          <cx:pt idx="464">21008</cx:pt>
          <cx:pt idx="465">20957</cx:pt>
          <cx:pt idx="466">20924</cx:pt>
          <cx:pt idx="467">20917</cx:pt>
          <cx:pt idx="468">20909</cx:pt>
          <cx:pt idx="469">20889</cx:pt>
          <cx:pt idx="470">20856</cx:pt>
          <cx:pt idx="471">20851</cx:pt>
          <cx:pt idx="472">20811</cx:pt>
          <cx:pt idx="473">20782</cx:pt>
          <cx:pt idx="474">20749</cx:pt>
          <cx:pt idx="475">20733</cx:pt>
          <cx:pt idx="476">20715</cx:pt>
          <cx:pt idx="477">20630</cx:pt>
          <cx:pt idx="478">20623</cx:pt>
          <cx:pt idx="479">20609</cx:pt>
          <cx:pt idx="480">20590</cx:pt>
          <cx:pt idx="481">20564</cx:pt>
          <cx:pt idx="482">20539</cx:pt>
          <cx:pt idx="483">20537</cx:pt>
          <cx:pt idx="484">20481</cx:pt>
          <cx:pt idx="485">20477</cx:pt>
          <cx:pt idx="486">20439</cx:pt>
          <cx:pt idx="487">20432</cx:pt>
          <cx:pt idx="488">20427</cx:pt>
          <cx:pt idx="489">20339</cx:pt>
          <cx:pt idx="490">20339</cx:pt>
          <cx:pt idx="491">20335</cx:pt>
          <cx:pt idx="492">20309</cx:pt>
          <cx:pt idx="493">20243</cx:pt>
          <cx:pt idx="494">20239</cx:pt>
          <cx:pt idx="495">20190</cx:pt>
          <cx:pt idx="496">20156</cx:pt>
          <cx:pt idx="497">20154</cx:pt>
          <cx:pt idx="498">20148</cx:pt>
          <cx:pt idx="499">20148</cx:pt>
          <cx:pt idx="500">20078</cx:pt>
          <cx:pt idx="501">20046</cx:pt>
          <cx:pt idx="502">20043</cx:pt>
          <cx:pt idx="503">20008</cx:pt>
          <cx:pt idx="504">19969</cx:pt>
          <cx:pt idx="505">19941</cx:pt>
          <cx:pt idx="506">19929</cx:pt>
          <cx:pt idx="507">19922</cx:pt>
          <cx:pt idx="508">19917</cx:pt>
          <cx:pt idx="509">19909</cx:pt>
          <cx:pt idx="510">19887</cx:pt>
          <cx:pt idx="511">19871</cx:pt>
          <cx:pt idx="512">19858</cx:pt>
          <cx:pt idx="513">19850</cx:pt>
          <cx:pt idx="514">19835</cx:pt>
          <cx:pt idx="515">19803</cx:pt>
          <cx:pt idx="516">19771</cx:pt>
          <cx:pt idx="517">19726</cx:pt>
          <cx:pt idx="518">19723</cx:pt>
          <cx:pt idx="519">19719</cx:pt>
          <cx:pt idx="520">19711</cx:pt>
          <cx:pt idx="521">19676</cx:pt>
          <cx:pt idx="522">19660</cx:pt>
          <cx:pt idx="523">19643</cx:pt>
          <cx:pt idx="524">19637</cx:pt>
          <cx:pt idx="525">19622</cx:pt>
          <cx:pt idx="526">19599</cx:pt>
          <cx:pt idx="527">19595</cx:pt>
          <cx:pt idx="528">19583</cx:pt>
          <cx:pt idx="529">19544</cx:pt>
          <cx:pt idx="530">19503</cx:pt>
          <cx:pt idx="531">19499</cx:pt>
          <cx:pt idx="532">19490</cx:pt>
          <cx:pt idx="533">19450</cx:pt>
          <cx:pt idx="534">19427</cx:pt>
          <cx:pt idx="535">19418</cx:pt>
          <cx:pt idx="536">19407</cx:pt>
          <cx:pt idx="537">19387</cx:pt>
          <cx:pt idx="538">19350</cx:pt>
          <cx:pt idx="539">19341</cx:pt>
          <cx:pt idx="540">19341</cx:pt>
          <cx:pt idx="541">19337</cx:pt>
          <cx:pt idx="542">19316</cx:pt>
          <cx:pt idx="543">19289</cx:pt>
          <cx:pt idx="544">19275</cx:pt>
          <cx:pt idx="545">19258</cx:pt>
          <cx:pt idx="546">19213</cx:pt>
          <cx:pt idx="547">19206</cx:pt>
          <cx:pt idx="548">19202</cx:pt>
          <cx:pt idx="549">19176</cx:pt>
          <cx:pt idx="550">19172</cx:pt>
          <cx:pt idx="551">19163</cx:pt>
          <cx:pt idx="552">19146</cx:pt>
          <cx:pt idx="553">19101</cx:pt>
          <cx:pt idx="554">18981</cx:pt>
          <cx:pt idx="555">18966</cx:pt>
          <cx:pt idx="556">18954</cx:pt>
          <cx:pt idx="557">18933</cx:pt>
          <cx:pt idx="558">18889</cx:pt>
          <cx:pt idx="559">18888</cx:pt>
          <cx:pt idx="560">18866</cx:pt>
          <cx:pt idx="561">18864</cx:pt>
          <cx:pt idx="562">18830</cx:pt>
          <cx:pt idx="563">18816</cx:pt>
          <cx:pt idx="564">18779</cx:pt>
          <cx:pt idx="565">18739</cx:pt>
          <cx:pt idx="566">18738</cx:pt>
          <cx:pt idx="567">18719</cx:pt>
          <cx:pt idx="568">18673</cx:pt>
          <cx:pt idx="569">18627</cx:pt>
          <cx:pt idx="570">18623</cx:pt>
          <cx:pt idx="571">18617</cx:pt>
          <cx:pt idx="572">18605</cx:pt>
          <cx:pt idx="573">18559</cx:pt>
          <cx:pt idx="574">18557</cx:pt>
          <cx:pt idx="575">18554</cx:pt>
          <cx:pt idx="576">18549</cx:pt>
          <cx:pt idx="577">18517</cx:pt>
          <cx:pt idx="578">18513</cx:pt>
          <cx:pt idx="579">18508</cx:pt>
          <cx:pt idx="580">18467</cx:pt>
          <cx:pt idx="581">18444</cx:pt>
          <cx:pt idx="582">18424</cx:pt>
          <cx:pt idx="583">18417</cx:pt>
          <cx:pt idx="584">18388</cx:pt>
          <cx:pt idx="585">18383</cx:pt>
          <cx:pt idx="586">18348</cx:pt>
          <cx:pt idx="587">18321</cx:pt>
          <cx:pt idx="588">18294</cx:pt>
          <cx:pt idx="589">18287</cx:pt>
          <cx:pt idx="590">18249</cx:pt>
          <cx:pt idx="591">18217</cx:pt>
          <cx:pt idx="592">18194</cx:pt>
          <cx:pt idx="593">18192</cx:pt>
          <cx:pt idx="594">18189</cx:pt>
          <cx:pt idx="595">18162</cx:pt>
          <cx:pt idx="596">18154</cx:pt>
          <cx:pt idx="597">18147</cx:pt>
          <cx:pt idx="598">18139</cx:pt>
          <cx:pt idx="599">18089</cx:pt>
          <cx:pt idx="600">18084</cx:pt>
          <cx:pt idx="601">18077</cx:pt>
          <cx:pt idx="602">18072</cx:pt>
          <cx:pt idx="603">17987</cx:pt>
          <cx:pt idx="604">17963</cx:pt>
          <cx:pt idx="605">17938</cx:pt>
          <cx:pt idx="606">17934</cx:pt>
          <cx:pt idx="607">17931</cx:pt>
          <cx:pt idx="608">17886</cx:pt>
          <cx:pt idx="609">17885</cx:pt>
          <cx:pt idx="610">17860</cx:pt>
          <cx:pt idx="611">17859</cx:pt>
          <cx:pt idx="612">17857</cx:pt>
          <cx:pt idx="613">17813</cx:pt>
          <cx:pt idx="614">17807</cx:pt>
          <cx:pt idx="615">17805</cx:pt>
          <cx:pt idx="616">17781</cx:pt>
          <cx:pt idx="617">17767</cx:pt>
          <cx:pt idx="618">17743</cx:pt>
          <cx:pt idx="619">17713</cx:pt>
          <cx:pt idx="620">17678</cx:pt>
          <cx:pt idx="621">17673</cx:pt>
          <cx:pt idx="622">17669</cx:pt>
          <cx:pt idx="623">17638</cx:pt>
          <cx:pt idx="624">17612</cx:pt>
          <cx:pt idx="625">17574</cx:pt>
          <cx:pt idx="626">17569</cx:pt>
          <cx:pt idx="627">17566</cx:pt>
          <cx:pt idx="628">17549</cx:pt>
          <cx:pt idx="629">17543</cx:pt>
          <cx:pt idx="630">17514</cx:pt>
          <cx:pt idx="631">17505</cx:pt>
          <cx:pt idx="632">17483</cx:pt>
          <cx:pt idx="633">17444</cx:pt>
          <cx:pt idx="634">17436</cx:pt>
          <cx:pt idx="635">17419</cx:pt>
          <cx:pt idx="636">17415</cx:pt>
          <cx:pt idx="637">17392</cx:pt>
          <cx:pt idx="638">17344</cx:pt>
          <cx:pt idx="639">17333</cx:pt>
          <cx:pt idx="640">17321</cx:pt>
          <cx:pt idx="641">17294</cx:pt>
          <cx:pt idx="642">17280</cx:pt>
          <cx:pt idx="643">17270</cx:pt>
          <cx:pt idx="644">17229</cx:pt>
          <cx:pt idx="645">17224</cx:pt>
          <cx:pt idx="646">17219</cx:pt>
          <cx:pt idx="647">17185</cx:pt>
          <cx:pt idx="648">17181</cx:pt>
          <cx:pt idx="649">17163</cx:pt>
          <cx:pt idx="650">17163</cx:pt>
          <cx:pt idx="651">17140</cx:pt>
          <cx:pt idx="652">17139</cx:pt>
          <cx:pt idx="653">17123</cx:pt>
          <cx:pt idx="654">17093</cx:pt>
          <cx:pt idx="655">17091</cx:pt>
          <cx:pt idx="656">17048</cx:pt>
          <cx:pt idx="657">17019</cx:pt>
          <cx:pt idx="658">16993</cx:pt>
          <cx:pt idx="659">16981</cx:pt>
          <cx:pt idx="660">16973</cx:pt>
          <cx:pt idx="661">16970</cx:pt>
          <cx:pt idx="662">16965</cx:pt>
          <cx:pt idx="663">16945</cx:pt>
          <cx:pt idx="664">16943</cx:pt>
          <cx:pt idx="665">16941</cx:pt>
          <cx:pt idx="666">16931</cx:pt>
          <cx:pt idx="667">16926</cx:pt>
          <cx:pt idx="668">16926</cx:pt>
          <cx:pt idx="669">16925</cx:pt>
          <cx:pt idx="670">16919</cx:pt>
          <cx:pt idx="671">16907</cx:pt>
          <cx:pt idx="672">16902</cx:pt>
          <cx:pt idx="673">16899</cx:pt>
          <cx:pt idx="674">16877</cx:pt>
          <cx:pt idx="675">16848</cx:pt>
          <cx:pt idx="676">16833</cx:pt>
          <cx:pt idx="677">16830</cx:pt>
          <cx:pt idx="678">16827</cx:pt>
          <cx:pt idx="679">16798</cx:pt>
          <cx:pt idx="680">16776</cx:pt>
          <cx:pt idx="681">16774</cx:pt>
          <cx:pt idx="682">16757</cx:pt>
          <cx:pt idx="683">16750</cx:pt>
          <cx:pt idx="684">16746</cx:pt>
          <cx:pt idx="685">16735</cx:pt>
          <cx:pt idx="686">16723</cx:pt>
          <cx:pt idx="687">16704</cx:pt>
          <cx:pt idx="688">16702</cx:pt>
          <cx:pt idx="689">16672</cx:pt>
          <cx:pt idx="690">16623</cx:pt>
          <cx:pt idx="691">16610</cx:pt>
          <cx:pt idx="692">16596</cx:pt>
          <cx:pt idx="693">16572</cx:pt>
          <cx:pt idx="694">16562</cx:pt>
          <cx:pt idx="695">16553</cx:pt>
          <cx:pt idx="696">16539</cx:pt>
          <cx:pt idx="697">16526</cx:pt>
          <cx:pt idx="698">16524</cx:pt>
          <cx:pt idx="699">16503</cx:pt>
          <cx:pt idx="700">16468</cx:pt>
          <cx:pt idx="701">16463</cx:pt>
          <cx:pt idx="702">16452</cx:pt>
          <cx:pt idx="703">16432</cx:pt>
          <cx:pt idx="704">16422</cx:pt>
          <cx:pt idx="705">16391</cx:pt>
          <cx:pt idx="706">16386</cx:pt>
          <cx:pt idx="707">16360</cx:pt>
          <cx:pt idx="708">16351</cx:pt>
          <cx:pt idx="709">16332</cx:pt>
          <cx:pt idx="710">16313</cx:pt>
          <cx:pt idx="711">16271</cx:pt>
          <cx:pt idx="712">16258</cx:pt>
          <cx:pt idx="713">16255</cx:pt>
          <cx:pt idx="714">16251</cx:pt>
          <cx:pt idx="715">16247</cx:pt>
          <cx:pt idx="716">16245</cx:pt>
          <cx:pt idx="717">16213</cx:pt>
          <cx:pt idx="718">16210</cx:pt>
          <cx:pt idx="719">16201</cx:pt>
          <cx:pt idx="720">16190</cx:pt>
          <cx:pt idx="721">16177</cx:pt>
          <cx:pt idx="722">16167</cx:pt>
          <cx:pt idx="723">16145</cx:pt>
          <cx:pt idx="724">16144</cx:pt>
          <cx:pt idx="725">16131</cx:pt>
          <cx:pt idx="726">16116</cx:pt>
          <cx:pt idx="727">16068</cx:pt>
          <cx:pt idx="728">16042</cx:pt>
          <cx:pt idx="729">16038</cx:pt>
          <cx:pt idx="730">16031</cx:pt>
          <cx:pt idx="731">16026</cx:pt>
          <cx:pt idx="732">16011</cx:pt>
          <cx:pt idx="733">16009</cx:pt>
          <cx:pt idx="734">15992</cx:pt>
          <cx:pt idx="735">15976</cx:pt>
          <cx:pt idx="736">15973</cx:pt>
          <cx:pt idx="737">15934</cx:pt>
          <cx:pt idx="738">15875</cx:pt>
          <cx:pt idx="739">15875</cx:pt>
          <cx:pt idx="740">15822</cx:pt>
          <cx:pt idx="741">15808</cx:pt>
          <cx:pt idx="742">15806</cx:pt>
          <cx:pt idx="743">15803</cx:pt>
          <cx:pt idx="744">15802</cx:pt>
          <cx:pt idx="745">15802</cx:pt>
          <cx:pt idx="746">15779</cx:pt>
          <cx:pt idx="747">15767</cx:pt>
          <cx:pt idx="748">15752</cx:pt>
          <cx:pt idx="749">15750</cx:pt>
          <cx:pt idx="750">15736</cx:pt>
          <cx:pt idx="751">15733</cx:pt>
          <cx:pt idx="752">15727</cx:pt>
          <cx:pt idx="753">15726</cx:pt>
          <cx:pt idx="754">15707</cx:pt>
          <cx:pt idx="755">15700</cx:pt>
          <cx:pt idx="756">15689</cx:pt>
          <cx:pt idx="757">15689</cx:pt>
          <cx:pt idx="758">15671</cx:pt>
          <cx:pt idx="759">15667</cx:pt>
          <cx:pt idx="760">15663</cx:pt>
          <cx:pt idx="761">15661</cx:pt>
          <cx:pt idx="762">15661</cx:pt>
          <cx:pt idx="763">15623</cx:pt>
          <cx:pt idx="764">15603</cx:pt>
          <cx:pt idx="765">15600</cx:pt>
          <cx:pt idx="766">15594</cx:pt>
          <cx:pt idx="767">15577</cx:pt>
          <cx:pt idx="768">15542</cx:pt>
          <cx:pt idx="769">15531</cx:pt>
          <cx:pt idx="770">15504</cx:pt>
          <cx:pt idx="771">15491</cx:pt>
          <cx:pt idx="772">15487</cx:pt>
          <cx:pt idx="773">15466</cx:pt>
          <cx:pt idx="774">15452</cx:pt>
          <cx:pt idx="775">15445</cx:pt>
          <cx:pt idx="776">15431</cx:pt>
          <cx:pt idx="777">15426</cx:pt>
          <cx:pt idx="778">15415</cx:pt>
          <cx:pt idx="779">15384</cx:pt>
          <cx:pt idx="780">15361</cx:pt>
          <cx:pt idx="781">15355</cx:pt>
          <cx:pt idx="782">15340</cx:pt>
          <cx:pt idx="783">15340</cx:pt>
          <cx:pt idx="784">15306</cx:pt>
          <cx:pt idx="785">15266</cx:pt>
          <cx:pt idx="786">15259</cx:pt>
          <cx:pt idx="787">15243</cx:pt>
          <cx:pt idx="788">15233</cx:pt>
          <cx:pt idx="789">15216</cx:pt>
          <cx:pt idx="790">15210</cx:pt>
          <cx:pt idx="791">15209</cx:pt>
          <cx:pt idx="792">15206</cx:pt>
          <cx:pt idx="793">15204</cx:pt>
          <cx:pt idx="794">15176</cx:pt>
          <cx:pt idx="795">15170</cx:pt>
          <cx:pt idx="796">15164</cx:pt>
          <cx:pt idx="797">15160</cx:pt>
          <cx:pt idx="798">15149</cx:pt>
          <cx:pt idx="799">15146</cx:pt>
          <cx:pt idx="800">15099</cx:pt>
          <cx:pt idx="801">15052</cx:pt>
          <cx:pt idx="802">15045</cx:pt>
          <cx:pt idx="803">15036</cx:pt>
          <cx:pt idx="804">15028</cx:pt>
          <cx:pt idx="805">15024</cx:pt>
          <cx:pt idx="806">15015</cx:pt>
          <cx:pt idx="807">15006</cx:pt>
          <cx:pt idx="808">15004</cx:pt>
          <cx:pt idx="809">14967</cx:pt>
          <cx:pt idx="810">14948</cx:pt>
          <cx:pt idx="811">14947</cx:pt>
          <cx:pt idx="812">14939</cx:pt>
          <cx:pt idx="813">14912</cx:pt>
          <cx:pt idx="814">14902</cx:pt>
          <cx:pt idx="815">14899</cx:pt>
          <cx:pt idx="816">14897</cx:pt>
          <cx:pt idx="817">14879</cx:pt>
          <cx:pt idx="818">14861</cx:pt>
          <cx:pt idx="819">14859</cx:pt>
          <cx:pt idx="820">14859</cx:pt>
          <cx:pt idx="821">14847</cx:pt>
          <cx:pt idx="822">14846</cx:pt>
          <cx:pt idx="823">14833</cx:pt>
          <cx:pt idx="824">14828</cx:pt>
          <cx:pt idx="825">14821</cx:pt>
          <cx:pt idx="826">14806</cx:pt>
          <cx:pt idx="827">14759</cx:pt>
          <cx:pt idx="828">14755</cx:pt>
          <cx:pt idx="829">14754</cx:pt>
          <cx:pt idx="830">14750</cx:pt>
          <cx:pt idx="831">14742</cx:pt>
          <cx:pt idx="832">14740</cx:pt>
          <cx:pt idx="833">14732</cx:pt>
          <cx:pt idx="834">14720</cx:pt>
          <cx:pt idx="835">14697</cx:pt>
          <cx:pt idx="836">14695</cx:pt>
          <cx:pt idx="837">14692</cx:pt>
          <cx:pt idx="838">14686</cx:pt>
          <cx:pt idx="839">14675</cx:pt>
          <cx:pt idx="840">14673</cx:pt>
          <cx:pt idx="841">14663</cx:pt>
          <cx:pt idx="842">14658</cx:pt>
          <cx:pt idx="843">14657</cx:pt>
          <cx:pt idx="844">14657</cx:pt>
          <cx:pt idx="845">14653</cx:pt>
          <cx:pt idx="846">14651</cx:pt>
          <cx:pt idx="847">14644</cx:pt>
          <cx:pt idx="848">14623</cx:pt>
          <cx:pt idx="849">14619</cx:pt>
          <cx:pt idx="850">14590</cx:pt>
          <cx:pt idx="851">14559</cx:pt>
          <cx:pt idx="852">14553</cx:pt>
          <cx:pt idx="853">14545</cx:pt>
          <cx:pt idx="854">14511</cx:pt>
          <cx:pt idx="855">14509</cx:pt>
          <cx:pt idx="856">14506</cx:pt>
          <cx:pt idx="857">14497</cx:pt>
          <cx:pt idx="858">14478</cx:pt>
          <cx:pt idx="859">14459</cx:pt>
          <cx:pt idx="860">14451</cx:pt>
          <cx:pt idx="861">14430</cx:pt>
          <cx:pt idx="862">14429</cx:pt>
          <cx:pt idx="863">14367</cx:pt>
          <cx:pt idx="864">14361</cx:pt>
          <cx:pt idx="865">14359</cx:pt>
          <cx:pt idx="866">14355</cx:pt>
          <cx:pt idx="867">14336</cx:pt>
          <cx:pt idx="868">14327</cx:pt>
          <cx:pt idx="869">14320</cx:pt>
          <cx:pt idx="870">14320</cx:pt>
          <cx:pt idx="871">14315</cx:pt>
          <cx:pt idx="872">14294</cx:pt>
          <cx:pt idx="873">14292</cx:pt>
          <cx:pt idx="874">14290</cx:pt>
          <cx:pt idx="875">14283</cx:pt>
          <cx:pt idx="876">14276</cx:pt>
          <cx:pt idx="877">14237</cx:pt>
          <cx:pt idx="878">14219</cx:pt>
          <cx:pt idx="879">14203</cx:pt>
          <cx:pt idx="880">14190</cx:pt>
          <cx:pt idx="881">14189</cx:pt>
          <cx:pt idx="882">14182</cx:pt>
          <cx:pt idx="883">14182</cx:pt>
          <cx:pt idx="884">14178</cx:pt>
          <cx:pt idx="885">14174</cx:pt>
          <cx:pt idx="886">14170</cx:pt>
          <cx:pt idx="887">14151</cx:pt>
          <cx:pt idx="888">14147</cx:pt>
          <cx:pt idx="889">14142</cx:pt>
          <cx:pt idx="890">14133</cx:pt>
          <cx:pt idx="891">14105</cx:pt>
          <cx:pt idx="892">14079</cx:pt>
          <cx:pt idx="893">14072</cx:pt>
          <cx:pt idx="894">14068</cx:pt>
          <cx:pt idx="895">14066</cx:pt>
          <cx:pt idx="896">14040</cx:pt>
          <cx:pt idx="897">14033</cx:pt>
          <cx:pt idx="898">14025</cx:pt>
          <cx:pt idx="899">14019</cx:pt>
          <cx:pt idx="900">14011</cx:pt>
          <cx:pt idx="901">14001</cx:pt>
          <cx:pt idx="902">13973</cx:pt>
          <cx:pt idx="903">13961</cx:pt>
          <cx:pt idx="904">13958</cx:pt>
          <cx:pt idx="905">13956</cx:pt>
          <cx:pt idx="906">13942</cx:pt>
          <cx:pt idx="907">13938</cx:pt>
          <cx:pt idx="908">13923</cx:pt>
          <cx:pt idx="909">13916</cx:pt>
          <cx:pt idx="910">13908</cx:pt>
          <cx:pt idx="911">13906</cx:pt>
          <cx:pt idx="912">13874</cx:pt>
          <cx:pt idx="913">13873</cx:pt>
          <cx:pt idx="914">13868</cx:pt>
          <cx:pt idx="915">13865</cx:pt>
          <cx:pt idx="916">13849</cx:pt>
          <cx:pt idx="917">13841</cx:pt>
          <cx:pt idx="918">13840</cx:pt>
          <cx:pt idx="919">13804</cx:pt>
          <cx:pt idx="920">13770</cx:pt>
          <cx:pt idx="921">13769</cx:pt>
          <cx:pt idx="922">13754</cx:pt>
          <cx:pt idx="923">13752</cx:pt>
          <cx:pt idx="924">13741</cx:pt>
          <cx:pt idx="925">13733</cx:pt>
          <cx:pt idx="926">13732</cx:pt>
          <cx:pt idx="927">13715</cx:pt>
          <cx:pt idx="928">13694</cx:pt>
          <cx:pt idx="929">13689</cx:pt>
          <cx:pt idx="930">13649</cx:pt>
          <cx:pt idx="931">13644</cx:pt>
          <cx:pt idx="932">13637</cx:pt>
          <cx:pt idx="933">13633</cx:pt>
          <cx:pt idx="934">13625</cx:pt>
          <cx:pt idx="935">13617</cx:pt>
          <cx:pt idx="936">13605</cx:pt>
          <cx:pt idx="937">13589</cx:pt>
          <cx:pt idx="938">13580</cx:pt>
          <cx:pt idx="939">13577</cx:pt>
          <cx:pt idx="940">13570</cx:pt>
          <cx:pt idx="941">13565</cx:pt>
          <cx:pt idx="942">13549</cx:pt>
          <cx:pt idx="943">13547</cx:pt>
          <cx:pt idx="944">13542</cx:pt>
          <cx:pt idx="945">13528</cx:pt>
          <cx:pt idx="946">13524</cx:pt>
          <cx:pt idx="947">13514</cx:pt>
          <cx:pt idx="948">13496</cx:pt>
          <cx:pt idx="949">13494</cx:pt>
          <cx:pt idx="950">13482</cx:pt>
          <cx:pt idx="951">13471</cx:pt>
          <cx:pt idx="952">13468</cx:pt>
          <cx:pt idx="953">13464</cx:pt>
          <cx:pt idx="954">13453</cx:pt>
          <cx:pt idx="955">13440</cx:pt>
          <cx:pt idx="956">13434</cx:pt>
          <cx:pt idx="957">13432</cx:pt>
          <cx:pt idx="958">13427</cx:pt>
          <cx:pt idx="959">13426</cx:pt>
          <cx:pt idx="960">13426</cx:pt>
          <cx:pt idx="961">13421</cx:pt>
          <cx:pt idx="962">13418</cx:pt>
          <cx:pt idx="963">13405</cx:pt>
          <cx:pt idx="964">13395</cx:pt>
          <cx:pt idx="965">13388</cx:pt>
          <cx:pt idx="966">13386</cx:pt>
          <cx:pt idx="967">13379</cx:pt>
          <cx:pt idx="968">13378</cx:pt>
          <cx:pt idx="969">13370</cx:pt>
          <cx:pt idx="970">13359</cx:pt>
          <cx:pt idx="971">13354</cx:pt>
          <cx:pt idx="972">13342</cx:pt>
          <cx:pt idx="973">13338</cx:pt>
          <cx:pt idx="974">13328</cx:pt>
          <cx:pt idx="975">13309</cx:pt>
          <cx:pt idx="976">13305</cx:pt>
          <cx:pt idx="977">13273</cx:pt>
          <cx:pt idx="978">13264</cx:pt>
          <cx:pt idx="979">13259</cx:pt>
          <cx:pt idx="980">13252</cx:pt>
          <cx:pt idx="981">13246</cx:pt>
          <cx:pt idx="982">13239</cx:pt>
          <cx:pt idx="983">13221</cx:pt>
          <cx:pt idx="984">13215</cx:pt>
          <cx:pt idx="985">13197</cx:pt>
          <cx:pt idx="986">13173</cx:pt>
          <cx:pt idx="987">13170</cx:pt>
          <cx:pt idx="988">13138</cx:pt>
          <cx:pt idx="989">13104</cx:pt>
          <cx:pt idx="990">13102</cx:pt>
          <cx:pt idx="991">13091</cx:pt>
          <cx:pt idx="992">13063</cx:pt>
          <cx:pt idx="993">13062</cx:pt>
          <cx:pt idx="994">13051</cx:pt>
          <cx:pt idx="995">13046</cx:pt>
          <cx:pt idx="996">13033</cx:pt>
          <cx:pt idx="997">13016</cx:pt>
          <cx:pt idx="998">13015</cx:pt>
          <cx:pt idx="999">12997</cx:pt>
          <cx:pt idx="1000">12996</cx:pt>
          <cx:pt idx="1001">12973</cx:pt>
          <cx:pt idx="1002">12967</cx:pt>
          <cx:pt idx="1003">12966</cx:pt>
          <cx:pt idx="1004">12960</cx:pt>
          <cx:pt idx="1005">12958</cx:pt>
          <cx:pt idx="1006">12957</cx:pt>
          <cx:pt idx="1007">12936</cx:pt>
          <cx:pt idx="1008">12933</cx:pt>
          <cx:pt idx="1009">12925</cx:pt>
          <cx:pt idx="1010">12905</cx:pt>
          <cx:pt idx="1011">12905</cx:pt>
          <cx:pt idx="1012">12902</cx:pt>
          <cx:pt idx="1013">12885</cx:pt>
          <cx:pt idx="1014">12880</cx:pt>
          <cx:pt idx="1015">12871</cx:pt>
          <cx:pt idx="1016">12867</cx:pt>
          <cx:pt idx="1017">12865</cx:pt>
          <cx:pt idx="1018">12860</cx:pt>
          <cx:pt idx="1019">12859</cx:pt>
          <cx:pt idx="1020">12858</cx:pt>
          <cx:pt idx="1021">12853</cx:pt>
          <cx:pt idx="1022">12853</cx:pt>
          <cx:pt idx="1023">12842</cx:pt>
          <cx:pt idx="1024">12839</cx:pt>
          <cx:pt idx="1025">12835</cx:pt>
          <cx:pt idx="1026">12816</cx:pt>
          <cx:pt idx="1027">12786</cx:pt>
          <cx:pt idx="1028">12776</cx:pt>
          <cx:pt idx="1029">12764</cx:pt>
          <cx:pt idx="1030">12762</cx:pt>
          <cx:pt idx="1031">12740</cx:pt>
          <cx:pt idx="1032">12739</cx:pt>
          <cx:pt idx="1033">12739</cx:pt>
          <cx:pt idx="1034">12736</cx:pt>
          <cx:pt idx="1035">12723</cx:pt>
          <cx:pt idx="1036">12717</cx:pt>
          <cx:pt idx="1037">12712</cx:pt>
          <cx:pt idx="1038">12706</cx:pt>
          <cx:pt idx="1039">12706</cx:pt>
          <cx:pt idx="1040">12698</cx:pt>
          <cx:pt idx="1041">12698</cx:pt>
          <cx:pt idx="1042">12695</cx:pt>
          <cx:pt idx="1043">12670</cx:pt>
          <cx:pt idx="1044">12660</cx:pt>
          <cx:pt idx="1045">12654</cx:pt>
          <cx:pt idx="1046">12646</cx:pt>
          <cx:pt idx="1047">12646</cx:pt>
          <cx:pt idx="1048">12637</cx:pt>
          <cx:pt idx="1049">12631</cx:pt>
          <cx:pt idx="1050">12629</cx:pt>
          <cx:pt idx="1051">12620</cx:pt>
          <cx:pt idx="1052">12605</cx:pt>
          <cx:pt idx="1053">12592</cx:pt>
          <cx:pt idx="1054">12574</cx:pt>
          <cx:pt idx="1055">12569</cx:pt>
          <cx:pt idx="1056">12561</cx:pt>
          <cx:pt idx="1057">12552</cx:pt>
          <cx:pt idx="1058">12546</cx:pt>
          <cx:pt idx="1059">12541</cx:pt>
          <cx:pt idx="1060">12535</cx:pt>
          <cx:pt idx="1061">12530</cx:pt>
          <cx:pt idx="1062">12525</cx:pt>
          <cx:pt idx="1063">12520</cx:pt>
          <cx:pt idx="1064">12520</cx:pt>
          <cx:pt idx="1065">12507</cx:pt>
          <cx:pt idx="1066">12505</cx:pt>
          <cx:pt idx="1067">12497</cx:pt>
          <cx:pt idx="1068">12494</cx:pt>
          <cx:pt idx="1069">12492</cx:pt>
          <cx:pt idx="1070">12489</cx:pt>
          <cx:pt idx="1071">12487</cx:pt>
          <cx:pt idx="1072">12485</cx:pt>
          <cx:pt idx="1073">12475</cx:pt>
          <cx:pt idx="1074">12474</cx:pt>
          <cx:pt idx="1075">12468</cx:pt>
          <cx:pt idx="1076">12467</cx:pt>
          <cx:pt idx="1077">12467</cx:pt>
          <cx:pt idx="1078">12436</cx:pt>
          <cx:pt idx="1079">12435</cx:pt>
          <cx:pt idx="1080">12434</cx:pt>
          <cx:pt idx="1081">12432</cx:pt>
          <cx:pt idx="1082">12418</cx:pt>
          <cx:pt idx="1083">12401</cx:pt>
          <cx:pt idx="1084">12391</cx:pt>
          <cx:pt idx="1085">12384</cx:pt>
          <cx:pt idx="1086">12380</cx:pt>
          <cx:pt idx="1087">12376</cx:pt>
          <cx:pt idx="1088">12364</cx:pt>
          <cx:pt idx="1089">12356</cx:pt>
          <cx:pt idx="1090">12344</cx:pt>
          <cx:pt idx="1091">12341</cx:pt>
          <cx:pt idx="1092">12324</cx:pt>
          <cx:pt idx="1093">12323</cx:pt>
          <cx:pt idx="1094">12300</cx:pt>
          <cx:pt idx="1095">12290</cx:pt>
          <cx:pt idx="1096">12288</cx:pt>
          <cx:pt idx="1097">12285</cx:pt>
          <cx:pt idx="1098">12285</cx:pt>
          <cx:pt idx="1099">12283</cx:pt>
          <cx:pt idx="1100">12281</cx:pt>
          <cx:pt idx="1101">12270</cx:pt>
          <cx:pt idx="1102">12266</cx:pt>
          <cx:pt idx="1103">12264</cx:pt>
          <cx:pt idx="1104">12259</cx:pt>
          <cx:pt idx="1105">12257</cx:pt>
          <cx:pt idx="1106">12254</cx:pt>
          <cx:pt idx="1107">12246</cx:pt>
          <cx:pt idx="1108">12245</cx:pt>
          <cx:pt idx="1109">12237</cx:pt>
          <cx:pt idx="1110">12236</cx:pt>
          <cx:pt idx="1111">12235</cx:pt>
          <cx:pt idx="1112">12232</cx:pt>
          <cx:pt idx="1113">12221</cx:pt>
          <cx:pt idx="1114">12213</cx:pt>
          <cx:pt idx="1115">12209</cx:pt>
          <cx:pt idx="1116">12194</cx:pt>
          <cx:pt idx="1117">12189</cx:pt>
          <cx:pt idx="1118">12185</cx:pt>
          <cx:pt idx="1119">12169</cx:pt>
          <cx:pt idx="1120">12149</cx:pt>
          <cx:pt idx="1121">12142</cx:pt>
          <cx:pt idx="1122">12140</cx:pt>
          <cx:pt idx="1123">12138</cx:pt>
          <cx:pt idx="1124">12136</cx:pt>
          <cx:pt idx="1125">12131</cx:pt>
          <cx:pt idx="1126">12119</cx:pt>
          <cx:pt idx="1127">12117</cx:pt>
          <cx:pt idx="1128">12116</cx:pt>
          <cx:pt idx="1129">12114</cx:pt>
          <cx:pt idx="1130">12109</cx:pt>
          <cx:pt idx="1131">12098</cx:pt>
          <cx:pt idx="1132">12096</cx:pt>
          <cx:pt idx="1133">12078</cx:pt>
          <cx:pt idx="1134">12072</cx:pt>
          <cx:pt idx="1135">12068</cx:pt>
          <cx:pt idx="1136">12066</cx:pt>
          <cx:pt idx="1137">12060</cx:pt>
          <cx:pt idx="1138">12059</cx:pt>
          <cx:pt idx="1139">12052</cx:pt>
          <cx:pt idx="1140">12042</cx:pt>
          <cx:pt idx="1141">12038</cx:pt>
          <cx:pt idx="1142">12038</cx:pt>
          <cx:pt idx="1143">12035</cx:pt>
          <cx:pt idx="1144">12033</cx:pt>
          <cx:pt idx="1145">12007</cx:pt>
          <cx:pt idx="1146">12002</cx:pt>
          <cx:pt idx="1147">11984</cx:pt>
          <cx:pt idx="1148">11979</cx:pt>
          <cx:pt idx="1149">11960</cx:pt>
          <cx:pt idx="1150">11929</cx:pt>
          <cx:pt idx="1151">11928</cx:pt>
          <cx:pt idx="1152">11923</cx:pt>
          <cx:pt idx="1153">11912</cx:pt>
          <cx:pt idx="1154">11910</cx:pt>
          <cx:pt idx="1155">11903</cx:pt>
          <cx:pt idx="1156">11898</cx:pt>
          <cx:pt idx="1157">11886</cx:pt>
          <cx:pt idx="1158">11882</cx:pt>
          <cx:pt idx="1159">11881</cx:pt>
          <cx:pt idx="1160">11878</cx:pt>
          <cx:pt idx="1161">11873</cx:pt>
          <cx:pt idx="1162">11867</cx:pt>
          <cx:pt idx="1163">11864</cx:pt>
          <cx:pt idx="1164">11860</cx:pt>
          <cx:pt idx="1165">11848</cx:pt>
          <cx:pt idx="1166">11842</cx:pt>
          <cx:pt idx="1167">11842</cx:pt>
          <cx:pt idx="1168">11839</cx:pt>
          <cx:pt idx="1169">11834</cx:pt>
          <cx:pt idx="1170">11820</cx:pt>
          <cx:pt idx="1171">11817</cx:pt>
          <cx:pt idx="1172">11814</cx:pt>
          <cx:pt idx="1173">11813</cx:pt>
          <cx:pt idx="1174">11799</cx:pt>
          <cx:pt idx="1175">11795</cx:pt>
          <cx:pt idx="1176">11785</cx:pt>
          <cx:pt idx="1177">11784</cx:pt>
          <cx:pt idx="1178">11782</cx:pt>
          <cx:pt idx="1179">11782</cx:pt>
          <cx:pt idx="1180">11774</cx:pt>
          <cx:pt idx="1181">11774</cx:pt>
          <cx:pt idx="1182">11772</cx:pt>
          <cx:pt idx="1183">11762</cx:pt>
          <cx:pt idx="1184">11761</cx:pt>
          <cx:pt idx="1185">11756</cx:pt>
          <cx:pt idx="1186">11734</cx:pt>
          <cx:pt idx="1187">11718</cx:pt>
          <cx:pt idx="1188">11711</cx:pt>
          <cx:pt idx="1189">11706</cx:pt>
          <cx:pt idx="1190">11700</cx:pt>
          <cx:pt idx="1191">11695</cx:pt>
          <cx:pt idx="1192">11684</cx:pt>
          <cx:pt idx="1193">11680</cx:pt>
          <cx:pt idx="1194">11678</cx:pt>
          <cx:pt idx="1195">11675</cx:pt>
          <cx:pt idx="1196">11672</cx:pt>
          <cx:pt idx="1197">11669</cx:pt>
          <cx:pt idx="1198">11664</cx:pt>
          <cx:pt idx="1199">11660</cx:pt>
          <cx:pt idx="1200">11656</cx:pt>
          <cx:pt idx="1201">11653</cx:pt>
          <cx:pt idx="1202">11647</cx:pt>
          <cx:pt idx="1203">11644</cx:pt>
          <cx:pt idx="1204">11642</cx:pt>
          <cx:pt idx="1205">11642</cx:pt>
          <cx:pt idx="1206">11639</cx:pt>
          <cx:pt idx="1207">11604</cx:pt>
          <cx:pt idx="1208">11601</cx:pt>
          <cx:pt idx="1209">11600</cx:pt>
          <cx:pt idx="1210">11582</cx:pt>
          <cx:pt idx="1211">11573</cx:pt>
          <cx:pt idx="1212">11572</cx:pt>
          <cx:pt idx="1213">11568</cx:pt>
          <cx:pt idx="1214">11568</cx:pt>
          <cx:pt idx="1215">11547</cx:pt>
          <cx:pt idx="1216">11546</cx:pt>
          <cx:pt idx="1217">11543</cx:pt>
          <cx:pt idx="1218">11542</cx:pt>
          <cx:pt idx="1219">11539</cx:pt>
          <cx:pt idx="1220">11538</cx:pt>
          <cx:pt idx="1221">11536</cx:pt>
          <cx:pt idx="1222">11536</cx:pt>
          <cx:pt idx="1223">11524</cx:pt>
          <cx:pt idx="1224">11519</cx:pt>
          <cx:pt idx="1225">11518</cx:pt>
          <cx:pt idx="1226">11515</cx:pt>
          <cx:pt idx="1227">11514</cx:pt>
          <cx:pt idx="1228">11513</cx:pt>
          <cx:pt idx="1229">11507</cx:pt>
          <cx:pt idx="1230">11506</cx:pt>
          <cx:pt idx="1231">11500</cx:pt>
          <cx:pt idx="1232">11480</cx:pt>
          <cx:pt idx="1233">11466</cx:pt>
          <cx:pt idx="1234">11463</cx:pt>
          <cx:pt idx="1235">11460</cx:pt>
          <cx:pt idx="1236">11455</cx:pt>
          <cx:pt idx="1237">11452</cx:pt>
          <cx:pt idx="1238">11446</cx:pt>
          <cx:pt idx="1239">11441</cx:pt>
          <cx:pt idx="1240">11437</cx:pt>
          <cx:pt idx="1241">11429</cx:pt>
          <cx:pt idx="1242">11419</cx:pt>
          <cx:pt idx="1243">11418</cx:pt>
          <cx:pt idx="1244">11417</cx:pt>
          <cx:pt idx="1245">11416</cx:pt>
          <cx:pt idx="1246">11404</cx:pt>
          <cx:pt idx="1247">11395</cx:pt>
          <cx:pt idx="1248">11391</cx:pt>
          <cx:pt idx="1249">11390</cx:pt>
          <cx:pt idx="1250">11386</cx:pt>
          <cx:pt idx="1251">11386</cx:pt>
          <cx:pt idx="1252">11374</cx:pt>
          <cx:pt idx="1253">11371</cx:pt>
          <cx:pt idx="1254">11366</cx:pt>
          <cx:pt idx="1255">11366</cx:pt>
          <cx:pt idx="1256">11365</cx:pt>
          <cx:pt idx="1257">11363</cx:pt>
          <cx:pt idx="1258">11363</cx:pt>
          <cx:pt idx="1259">11339</cx:pt>
          <cx:pt idx="1260">11333</cx:pt>
          <cx:pt idx="1261">11330</cx:pt>
          <cx:pt idx="1262">11328</cx:pt>
          <cx:pt idx="1263">11326</cx:pt>
          <cx:pt idx="1264">11325</cx:pt>
          <cx:pt idx="1265">11323</cx:pt>
          <cx:pt idx="1266">11309</cx:pt>
          <cx:pt idx="1267">11309</cx:pt>
          <cx:pt idx="1268">11292</cx:pt>
          <cx:pt idx="1269">11290</cx:pt>
          <cx:pt idx="1270">11290</cx:pt>
          <cx:pt idx="1271">11282</cx:pt>
          <cx:pt idx="1272">11281</cx:pt>
          <cx:pt idx="1273">11262</cx:pt>
          <cx:pt idx="1274">11261</cx:pt>
          <cx:pt idx="1275">11257</cx:pt>
          <cx:pt idx="1276">11251</cx:pt>
          <cx:pt idx="1277">11249</cx:pt>
          <cx:pt idx="1278">11245</cx:pt>
          <cx:pt idx="1279">11242</cx:pt>
          <cx:pt idx="1280">11237</cx:pt>
          <cx:pt idx="1281">11236</cx:pt>
          <cx:pt idx="1282">11232</cx:pt>
          <cx:pt idx="1283">11229</cx:pt>
          <cx:pt idx="1284">11222</cx:pt>
          <cx:pt idx="1285">11208</cx:pt>
          <cx:pt idx="1286">11207</cx:pt>
          <cx:pt idx="1287">11204</cx:pt>
          <cx:pt idx="1288">11197</cx:pt>
          <cx:pt idx="1289">11193</cx:pt>
          <cx:pt idx="1290">11190</cx:pt>
          <cx:pt idx="1291">11190</cx:pt>
          <cx:pt idx="1292">11188</cx:pt>
          <cx:pt idx="1293">11185</cx:pt>
          <cx:pt idx="1294">11173</cx:pt>
          <cx:pt idx="1295">11169</cx:pt>
          <cx:pt idx="1296">11155</cx:pt>
          <cx:pt idx="1297">11151</cx:pt>
          <cx:pt idx="1298">11144</cx:pt>
          <cx:pt idx="1299">11142</cx:pt>
          <cx:pt idx="1300">11140</cx:pt>
          <cx:pt idx="1301">11130</cx:pt>
          <cx:pt idx="1302">11128</cx:pt>
          <cx:pt idx="1303">11124</cx:pt>
          <cx:pt idx="1304">11123</cx:pt>
          <cx:pt idx="1305">11119</cx:pt>
          <cx:pt idx="1306">11117</cx:pt>
          <cx:pt idx="1307">11110</cx:pt>
          <cx:pt idx="1308">11104</cx:pt>
          <cx:pt idx="1309">11097</cx:pt>
          <cx:pt idx="1310">11094</cx:pt>
          <cx:pt idx="1311">11089</cx:pt>
          <cx:pt idx="1312">11088</cx:pt>
          <cx:pt idx="1313">11084</cx:pt>
          <cx:pt idx="1314">11075</cx:pt>
          <cx:pt idx="1315">11070</cx:pt>
          <cx:pt idx="1316">11064</cx:pt>
          <cx:pt idx="1317">11029</cx:pt>
          <cx:pt idx="1318">11021</cx:pt>
          <cx:pt idx="1319">11012</cx:pt>
          <cx:pt idx="1320">11006</cx:pt>
          <cx:pt idx="1321">10997</cx:pt>
          <cx:pt idx="1322">10997</cx:pt>
          <cx:pt idx="1323">10992</cx:pt>
          <cx:pt idx="1324">10987</cx:pt>
          <cx:pt idx="1325">10985</cx:pt>
          <cx:pt idx="1326">10985</cx:pt>
          <cx:pt idx="1327">10965</cx:pt>
          <cx:pt idx="1328">10956</cx:pt>
          <cx:pt idx="1329">10953</cx:pt>
          <cx:pt idx="1330">10949</cx:pt>
          <cx:pt idx="1331">10940</cx:pt>
          <cx:pt idx="1332">10937</cx:pt>
          <cx:pt idx="1333">10937</cx:pt>
          <cx:pt idx="1334">10923</cx:pt>
          <cx:pt idx="1335">10921</cx:pt>
          <cx:pt idx="1336">10920</cx:pt>
          <cx:pt idx="1337">10919</cx:pt>
          <cx:pt idx="1338">10910</cx:pt>
          <cx:pt idx="1339">10910</cx:pt>
          <cx:pt idx="1340">10893</cx:pt>
          <cx:pt idx="1341">10893</cx:pt>
          <cx:pt idx="1342">10892</cx:pt>
          <cx:pt idx="1343">10891</cx:pt>
          <cx:pt idx="1344">10875</cx:pt>
          <cx:pt idx="1345">10869</cx:pt>
          <cx:pt idx="1346">10861</cx:pt>
          <cx:pt idx="1347">10858</cx:pt>
          <cx:pt idx="1348">10853</cx:pt>
          <cx:pt idx="1349">10819</cx:pt>
          <cx:pt idx="1350">10816</cx:pt>
          <cx:pt idx="1351">10815</cx:pt>
          <cx:pt idx="1352">10801</cx:pt>
          <cx:pt idx="1353">10801</cx:pt>
          <cx:pt idx="1354">10788</cx:pt>
          <cx:pt idx="1355">10787</cx:pt>
          <cx:pt idx="1356">10780</cx:pt>
          <cx:pt idx="1357">10779</cx:pt>
          <cx:pt idx="1358">10775</cx:pt>
          <cx:pt idx="1359">10761</cx:pt>
          <cx:pt idx="1360">10760</cx:pt>
          <cx:pt idx="1361">10755</cx:pt>
          <cx:pt idx="1362">10749</cx:pt>
          <cx:pt idx="1363">10743</cx:pt>
          <cx:pt idx="1364">10739</cx:pt>
          <cx:pt idx="1365">10726</cx:pt>
          <cx:pt idx="1366">10723</cx:pt>
          <cx:pt idx="1367">10722</cx:pt>
          <cx:pt idx="1368">10716</cx:pt>
          <cx:pt idx="1369">10712</cx:pt>
          <cx:pt idx="1370">10711</cx:pt>
          <cx:pt idx="1371">10709</cx:pt>
          <cx:pt idx="1372">10703</cx:pt>
          <cx:pt idx="1373">10692</cx:pt>
          <cx:pt idx="1374">10681</cx:pt>
          <cx:pt idx="1375">10679</cx:pt>
          <cx:pt idx="1376">10678</cx:pt>
          <cx:pt idx="1377">10675</cx:pt>
          <cx:pt idx="1378">10668</cx:pt>
          <cx:pt idx="1379">10664</cx:pt>
          <cx:pt idx="1380">10663</cx:pt>
          <cx:pt idx="1381">10644</cx:pt>
          <cx:pt idx="1382">10640</cx:pt>
          <cx:pt idx="1383">10620</cx:pt>
          <cx:pt idx="1384">10615</cx:pt>
          <cx:pt idx="1385">10611</cx:pt>
          <cx:pt idx="1386">10611</cx:pt>
          <cx:pt idx="1387">10596</cx:pt>
          <cx:pt idx="1388">10594</cx:pt>
          <cx:pt idx="1389">10581</cx:pt>
          <cx:pt idx="1390">10575</cx:pt>
          <cx:pt idx="1391">10571</cx:pt>
          <cx:pt idx="1392">10570</cx:pt>
          <cx:pt idx="1393">10569</cx:pt>
          <cx:pt idx="1394">10567</cx:pt>
          <cx:pt idx="1395">10567</cx:pt>
          <cx:pt idx="1396">10564</cx:pt>
          <cx:pt idx="1397">10562</cx:pt>
          <cx:pt idx="1398">10559</cx:pt>
          <cx:pt idx="1399">10548</cx:pt>
          <cx:pt idx="1400">10539</cx:pt>
          <cx:pt idx="1401">10528</cx:pt>
          <cx:pt idx="1402">10526</cx:pt>
          <cx:pt idx="1403">10521</cx:pt>
          <cx:pt idx="1404">10513</cx:pt>
          <cx:pt idx="1405">10505</cx:pt>
          <cx:pt idx="1406">10503</cx:pt>
          <cx:pt idx="1407">10490</cx:pt>
          <cx:pt idx="1408">10486</cx:pt>
          <cx:pt idx="1409">10475</cx:pt>
          <cx:pt idx="1410">10472</cx:pt>
          <cx:pt idx="1411">10471</cx:pt>
          <cx:pt idx="1412">10471</cx:pt>
          <cx:pt idx="1413">10466</cx:pt>
          <cx:pt idx="1414">10449</cx:pt>
          <cx:pt idx="1415">10438</cx:pt>
          <cx:pt idx="1416">10428</cx:pt>
          <cx:pt idx="1417">10417</cx:pt>
          <cx:pt idx="1418">10412</cx:pt>
          <cx:pt idx="1419">10397</cx:pt>
          <cx:pt idx="1420">10397</cx:pt>
          <cx:pt idx="1421">10395</cx:pt>
          <cx:pt idx="1422">10387</cx:pt>
          <cx:pt idx="1423">10352</cx:pt>
          <cx:pt idx="1424">10352</cx:pt>
          <cx:pt idx="1425">10352</cx:pt>
          <cx:pt idx="1426">10350</cx:pt>
          <cx:pt idx="1427">10346</cx:pt>
          <cx:pt idx="1428">10343</cx:pt>
          <cx:pt idx="1429">10340</cx:pt>
          <cx:pt idx="1430">10338</cx:pt>
          <cx:pt idx="1431">10335</cx:pt>
          <cx:pt idx="1432">10329</cx:pt>
          <cx:pt idx="1433">10309</cx:pt>
          <cx:pt idx="1434">10308</cx:pt>
          <cx:pt idx="1435">10299</cx:pt>
          <cx:pt idx="1436">10299</cx:pt>
          <cx:pt idx="1437">10299</cx:pt>
          <cx:pt idx="1438">10293</cx:pt>
          <cx:pt idx="1439">10292</cx:pt>
          <cx:pt idx="1440">10288</cx:pt>
          <cx:pt idx="1441">10282</cx:pt>
          <cx:pt idx="1442">10280</cx:pt>
          <cx:pt idx="1443">10280</cx:pt>
          <cx:pt idx="1444">10274</cx:pt>
          <cx:pt idx="1445">10273</cx:pt>
          <cx:pt idx="1446">10269</cx:pt>
          <cx:pt idx="1447">10267</cx:pt>
          <cx:pt idx="1448">10247</cx:pt>
          <cx:pt idx="1449">10221</cx:pt>
          <cx:pt idx="1450">10218</cx:pt>
          <cx:pt idx="1451">10218</cx:pt>
          <cx:pt idx="1452">10218</cx:pt>
          <cx:pt idx="1453">10213</cx:pt>
          <cx:pt idx="1454">10211</cx:pt>
          <cx:pt idx="1455">10205</cx:pt>
          <cx:pt idx="1456">10200</cx:pt>
          <cx:pt idx="1457">10178</cx:pt>
          <cx:pt idx="1458">10171</cx:pt>
          <cx:pt idx="1459">10168</cx:pt>
          <cx:pt idx="1460">10168</cx:pt>
          <cx:pt idx="1461">10167</cx:pt>
          <cx:pt idx="1462">10164</cx:pt>
          <cx:pt idx="1463">10160</cx:pt>
          <cx:pt idx="1464">10158</cx:pt>
          <cx:pt idx="1465">10148</cx:pt>
          <cx:pt idx="1466">10142</cx:pt>
          <cx:pt idx="1467">10138</cx:pt>
          <cx:pt idx="1468">10134</cx:pt>
          <cx:pt idx="1469">10133</cx:pt>
          <cx:pt idx="1470">10130</cx:pt>
          <cx:pt idx="1471">10129</cx:pt>
          <cx:pt idx="1472">10129</cx:pt>
          <cx:pt idx="1473">10128</cx:pt>
          <cx:pt idx="1474">10124</cx:pt>
          <cx:pt idx="1475">10123</cx:pt>
          <cx:pt idx="1476">10112</cx:pt>
          <cx:pt idx="1477">10105</cx:pt>
          <cx:pt idx="1478">10099</cx:pt>
          <cx:pt idx="1479">10089</cx:pt>
          <cx:pt idx="1480">10083</cx:pt>
          <cx:pt idx="1481">10080</cx:pt>
          <cx:pt idx="1482">10079</cx:pt>
          <cx:pt idx="1483">10079</cx:pt>
          <cx:pt idx="1484">10063</cx:pt>
          <cx:pt idx="1485">10061</cx:pt>
          <cx:pt idx="1486">10060</cx:pt>
          <cx:pt idx="1487">10059</cx:pt>
          <cx:pt idx="1488">10056</cx:pt>
          <cx:pt idx="1489">10050</cx:pt>
          <cx:pt idx="1490">10049</cx:pt>
          <cx:pt idx="1491">10036</cx:pt>
          <cx:pt idx="1492">10031</cx:pt>
          <cx:pt idx="1493">10030</cx:pt>
          <cx:pt idx="1494">10020</cx:pt>
          <cx:pt idx="1495">10001</cx:pt>
          <cx:pt idx="1496">10000</cx:pt>
          <cx:pt idx="1497">9997</cx:pt>
          <cx:pt idx="1498">9997</cx:pt>
          <cx:pt idx="1499">9987</cx:pt>
          <cx:pt idx="1500">9987</cx:pt>
          <cx:pt idx="1501">9984</cx:pt>
          <cx:pt idx="1502">9971</cx:pt>
          <cx:pt idx="1503">9969</cx:pt>
          <cx:pt idx="1504">9960</cx:pt>
          <cx:pt idx="1505">9958</cx:pt>
          <cx:pt idx="1506">9956</cx:pt>
          <cx:pt idx="1507">9954</cx:pt>
          <cx:pt idx="1508">9947</cx:pt>
          <cx:pt idx="1509">9941</cx:pt>
          <cx:pt idx="1510">9936</cx:pt>
          <cx:pt idx="1511">9934</cx:pt>
          <cx:pt idx="1512">9930</cx:pt>
          <cx:pt idx="1513">9929</cx:pt>
          <cx:pt idx="1514">9927</cx:pt>
          <cx:pt idx="1515">9923</cx:pt>
          <cx:pt idx="1516">9905</cx:pt>
          <cx:pt idx="1517">9900</cx:pt>
          <cx:pt idx="1518">9900</cx:pt>
          <cx:pt idx="1519">9899</cx:pt>
          <cx:pt idx="1520">9898</cx:pt>
          <cx:pt idx="1521">9887</cx:pt>
          <cx:pt idx="1522">9872</cx:pt>
          <cx:pt idx="1523">9860</cx:pt>
          <cx:pt idx="1524">9858</cx:pt>
          <cx:pt idx="1525">9854</cx:pt>
          <cx:pt idx="1526">9850</cx:pt>
          <cx:pt idx="1527">9848</cx:pt>
          <cx:pt idx="1528">9844</cx:pt>
          <cx:pt idx="1529">9842</cx:pt>
          <cx:pt idx="1530">9840</cx:pt>
          <cx:pt idx="1531">9832</cx:pt>
          <cx:pt idx="1532">9831</cx:pt>
          <cx:pt idx="1533">9827</cx:pt>
          <cx:pt idx="1534">9824</cx:pt>
          <cx:pt idx="1535">9810</cx:pt>
          <cx:pt idx="1536">9805</cx:pt>
          <cx:pt idx="1537">9802</cx:pt>
          <cx:pt idx="1538">9802</cx:pt>
          <cx:pt idx="1539">9801</cx:pt>
          <cx:pt idx="1540">9801</cx:pt>
          <cx:pt idx="1541">9795</cx:pt>
          <cx:pt idx="1542">9792</cx:pt>
          <cx:pt idx="1543">9791</cx:pt>
          <cx:pt idx="1544">9788</cx:pt>
          <cx:pt idx="1545">9788</cx:pt>
          <cx:pt idx="1546">9783</cx:pt>
          <cx:pt idx="1547">9781</cx:pt>
          <cx:pt idx="1548">9779</cx:pt>
          <cx:pt idx="1549">9777</cx:pt>
          <cx:pt idx="1550">9773</cx:pt>
          <cx:pt idx="1551">9764</cx:pt>
          <cx:pt idx="1552">9760</cx:pt>
          <cx:pt idx="1553">9756</cx:pt>
          <cx:pt idx="1554">9753</cx:pt>
          <cx:pt idx="1555">9747</cx:pt>
          <cx:pt idx="1556">9747</cx:pt>
          <cx:pt idx="1557">9744</cx:pt>
          <cx:pt idx="1558">9738</cx:pt>
          <cx:pt idx="1559">9738</cx:pt>
          <cx:pt idx="1560">9723</cx:pt>
          <cx:pt idx="1561">9718</cx:pt>
          <cx:pt idx="1562">9709</cx:pt>
          <cx:pt idx="1563">9704</cx:pt>
          <cx:pt idx="1564">9696</cx:pt>
          <cx:pt idx="1565">9695</cx:pt>
          <cx:pt idx="1566">9692</cx:pt>
          <cx:pt idx="1567">9689</cx:pt>
          <cx:pt idx="1568">9683</cx:pt>
          <cx:pt idx="1569">9678</cx:pt>
          <cx:pt idx="1570">9669</cx:pt>
          <cx:pt idx="1571">9663</cx:pt>
          <cx:pt idx="1572">9661</cx:pt>
          <cx:pt idx="1573">9660</cx:pt>
          <cx:pt idx="1574">9648</cx:pt>
          <cx:pt idx="1575">9643</cx:pt>
          <cx:pt idx="1576">9641</cx:pt>
          <cx:pt idx="1577">9638</cx:pt>
          <cx:pt idx="1578">9635</cx:pt>
          <cx:pt idx="1579">9631</cx:pt>
          <cx:pt idx="1580">9623</cx:pt>
          <cx:pt idx="1581">9622</cx:pt>
          <cx:pt idx="1582">9619</cx:pt>
          <cx:pt idx="1583">9610</cx:pt>
          <cx:pt idx="1584">9609</cx:pt>
          <cx:pt idx="1585">9599</cx:pt>
          <cx:pt idx="1586">9599</cx:pt>
          <cx:pt idx="1587">9589</cx:pt>
          <cx:pt idx="1588">9589</cx:pt>
          <cx:pt idx="1589">9580</cx:pt>
          <cx:pt idx="1590">9576</cx:pt>
          <cx:pt idx="1591">9570</cx:pt>
          <cx:pt idx="1592">9566</cx:pt>
          <cx:pt idx="1593">9559</cx:pt>
          <cx:pt idx="1594">9557</cx:pt>
          <cx:pt idx="1595">9555</cx:pt>
          <cx:pt idx="1596">9551</cx:pt>
          <cx:pt idx="1597">9550</cx:pt>
          <cx:pt idx="1598">9542</cx:pt>
          <cx:pt idx="1599">9537</cx:pt>
          <cx:pt idx="1600">9533</cx:pt>
          <cx:pt idx="1601">9527</cx:pt>
          <cx:pt idx="1602">9527</cx:pt>
          <cx:pt idx="1603">9505</cx:pt>
          <cx:pt idx="1604">9503</cx:pt>
          <cx:pt idx="1605">9501</cx:pt>
          <cx:pt idx="1606">9499</cx:pt>
          <cx:pt idx="1607">9487</cx:pt>
          <cx:pt idx="1608">9487</cx:pt>
          <cx:pt idx="1609">9483</cx:pt>
          <cx:pt idx="1610">9482</cx:pt>
          <cx:pt idx="1611">9476</cx:pt>
          <cx:pt idx="1612">9463</cx:pt>
          <cx:pt idx="1613">9456</cx:pt>
          <cx:pt idx="1614">9452</cx:pt>
          <cx:pt idx="1615">9447</cx:pt>
          <cx:pt idx="1616">9446</cx:pt>
          <cx:pt idx="1617">9444</cx:pt>
          <cx:pt idx="1618">9444</cx:pt>
          <cx:pt idx="1619">9443</cx:pt>
          <cx:pt idx="1620">9441</cx:pt>
          <cx:pt idx="1621">9439</cx:pt>
          <cx:pt idx="1622">9438</cx:pt>
          <cx:pt idx="1623">9430</cx:pt>
          <cx:pt idx="1624">9427</cx:pt>
          <cx:pt idx="1625">9424</cx:pt>
          <cx:pt idx="1626">9422</cx:pt>
          <cx:pt idx="1627">9416</cx:pt>
          <cx:pt idx="1628">9415</cx:pt>
          <cx:pt idx="1629">9411</cx:pt>
          <cx:pt idx="1630">9411</cx:pt>
          <cx:pt idx="1631">9409</cx:pt>
          <cx:pt idx="1632">9409</cx:pt>
          <cx:pt idx="1633">9407</cx:pt>
          <cx:pt idx="1634">9404</cx:pt>
          <cx:pt idx="1635">9404</cx:pt>
          <cx:pt idx="1636">9403</cx:pt>
          <cx:pt idx="1637">9399</cx:pt>
          <cx:pt idx="1638">9393</cx:pt>
          <cx:pt idx="1639">9393</cx:pt>
          <cx:pt idx="1640">9392</cx:pt>
          <cx:pt idx="1641">9384</cx:pt>
          <cx:pt idx="1642">9377</cx:pt>
          <cx:pt idx="1643">9375</cx:pt>
          <cx:pt idx="1644">9370</cx:pt>
          <cx:pt idx="1645">9365</cx:pt>
          <cx:pt idx="1646">9364</cx:pt>
          <cx:pt idx="1647">9364</cx:pt>
          <cx:pt idx="1648">9363</cx:pt>
          <cx:pt idx="1649">9354</cx:pt>
          <cx:pt idx="1650">9353</cx:pt>
          <cx:pt idx="1651">9349</cx:pt>
          <cx:pt idx="1652">9348</cx:pt>
          <cx:pt idx="1653">9347</cx:pt>
          <cx:pt idx="1654">9346</cx:pt>
          <cx:pt idx="1655">9344</cx:pt>
          <cx:pt idx="1656">9343</cx:pt>
          <cx:pt idx="1657">9339</cx:pt>
          <cx:pt idx="1658">9338</cx:pt>
          <cx:pt idx="1659">9333</cx:pt>
          <cx:pt idx="1660">9333</cx:pt>
          <cx:pt idx="1661">9332</cx:pt>
          <cx:pt idx="1662">9330</cx:pt>
          <cx:pt idx="1663">9328</cx:pt>
          <cx:pt idx="1664">9316</cx:pt>
          <cx:pt idx="1665">9313</cx:pt>
          <cx:pt idx="1666">9309</cx:pt>
          <cx:pt idx="1667">9299</cx:pt>
          <cx:pt idx="1668">9297</cx:pt>
          <cx:pt idx="1669">9296</cx:pt>
          <cx:pt idx="1670">9295</cx:pt>
          <cx:pt idx="1671">9291</cx:pt>
          <cx:pt idx="1672">9276</cx:pt>
          <cx:pt idx="1673">9273</cx:pt>
          <cx:pt idx="1674">9270</cx:pt>
          <cx:pt idx="1675">9269</cx:pt>
          <cx:pt idx="1676">9263</cx:pt>
          <cx:pt idx="1677">9261</cx:pt>
          <cx:pt idx="1678">9258</cx:pt>
          <cx:pt idx="1679">9256</cx:pt>
          <cx:pt idx="1680">9253</cx:pt>
          <cx:pt idx="1681">9248</cx:pt>
          <cx:pt idx="1682">9246</cx:pt>
          <cx:pt idx="1683">9244</cx:pt>
          <cx:pt idx="1684">9241</cx:pt>
          <cx:pt idx="1685">9236</cx:pt>
          <cx:pt idx="1686">9236</cx:pt>
          <cx:pt idx="1687">9235</cx:pt>
          <cx:pt idx="1688">9234</cx:pt>
          <cx:pt idx="1689">9230</cx:pt>
          <cx:pt idx="1690">9228</cx:pt>
          <cx:pt idx="1691">9225</cx:pt>
          <cx:pt idx="1692">9212</cx:pt>
          <cx:pt idx="1693">9211</cx:pt>
          <cx:pt idx="1694">9199</cx:pt>
          <cx:pt idx="1695">9198</cx:pt>
          <cx:pt idx="1696">9196</cx:pt>
          <cx:pt idx="1697">9192</cx:pt>
          <cx:pt idx="1698">9192</cx:pt>
          <cx:pt idx="1699">9185</cx:pt>
          <cx:pt idx="1700">9185</cx:pt>
          <cx:pt idx="1701">9177</cx:pt>
          <cx:pt idx="1702">9172</cx:pt>
          <cx:pt idx="1703">9172</cx:pt>
          <cx:pt idx="1704">9172</cx:pt>
          <cx:pt idx="1705">9172</cx:pt>
          <cx:pt idx="1706">9166</cx:pt>
          <cx:pt idx="1707">9164</cx:pt>
          <cx:pt idx="1708">9157</cx:pt>
          <cx:pt idx="1709">9150</cx:pt>
          <cx:pt idx="1710">9149</cx:pt>
          <cx:pt idx="1711">9148</cx:pt>
          <cx:pt idx="1712">9147</cx:pt>
          <cx:pt idx="1713">9144</cx:pt>
          <cx:pt idx="1714">9136</cx:pt>
          <cx:pt idx="1715">9129</cx:pt>
          <cx:pt idx="1716">9109</cx:pt>
          <cx:pt idx="1717">9108</cx:pt>
          <cx:pt idx="1718">9105</cx:pt>
          <cx:pt idx="1719">9104</cx:pt>
          <cx:pt idx="1720">9100</cx:pt>
          <cx:pt idx="1721">9091</cx:pt>
          <cx:pt idx="1722">9090</cx:pt>
          <cx:pt idx="1723">9087</cx:pt>
          <cx:pt idx="1724">9076</cx:pt>
          <cx:pt idx="1725">9075</cx:pt>
          <cx:pt idx="1726">9071</cx:pt>
          <cx:pt idx="1727">9071</cx:pt>
          <cx:pt idx="1728">9062</cx:pt>
          <cx:pt idx="1729">9057</cx:pt>
          <cx:pt idx="1730">9049</cx:pt>
          <cx:pt idx="1731">9049</cx:pt>
          <cx:pt idx="1732">9045</cx:pt>
          <cx:pt idx="1733">9044</cx:pt>
          <cx:pt idx="1734">9038</cx:pt>
          <cx:pt idx="1735">9024</cx:pt>
          <cx:pt idx="1736">9020</cx:pt>
          <cx:pt idx="1737">9015</cx:pt>
          <cx:pt idx="1738">9013</cx:pt>
          <cx:pt idx="1739">9010</cx:pt>
          <cx:pt idx="1740">9005</cx:pt>
          <cx:pt idx="1741">8991</cx:pt>
          <cx:pt idx="1742">8988</cx:pt>
          <cx:pt idx="1743">8982</cx:pt>
          <cx:pt idx="1744">8982</cx:pt>
          <cx:pt idx="1745">8971</cx:pt>
          <cx:pt idx="1746">8962</cx:pt>
          <cx:pt idx="1747">8962</cx:pt>
          <cx:pt idx="1748">8955</cx:pt>
          <cx:pt idx="1749">8955</cx:pt>
          <cx:pt idx="1750">8952</cx:pt>
          <cx:pt idx="1751">8951</cx:pt>
          <cx:pt idx="1752">8944</cx:pt>
          <cx:pt idx="1753">8934</cx:pt>
          <cx:pt idx="1754">8929</cx:pt>
          <cx:pt idx="1755">8924</cx:pt>
          <cx:pt idx="1756">8902</cx:pt>
          <cx:pt idx="1757">8887</cx:pt>
          <cx:pt idx="1758">8875</cx:pt>
          <cx:pt idx="1759">8874</cx:pt>
          <cx:pt idx="1760">8874</cx:pt>
          <cx:pt idx="1761">8869</cx:pt>
          <cx:pt idx="1762">8866</cx:pt>
          <cx:pt idx="1763">8858</cx:pt>
          <cx:pt idx="1764">8851</cx:pt>
          <cx:pt idx="1765">8847</cx:pt>
          <cx:pt idx="1766">8844</cx:pt>
          <cx:pt idx="1767">8844</cx:pt>
          <cx:pt idx="1768">8837</cx:pt>
          <cx:pt idx="1769">8834</cx:pt>
          <cx:pt idx="1770">8830</cx:pt>
          <cx:pt idx="1771">8825</cx:pt>
          <cx:pt idx="1772">8825</cx:pt>
          <cx:pt idx="1773">8821</cx:pt>
          <cx:pt idx="1774">8806</cx:pt>
          <cx:pt idx="1775">8803</cx:pt>
          <cx:pt idx="1776">8799</cx:pt>
          <cx:pt idx="1777">8788</cx:pt>
          <cx:pt idx="1778">8786</cx:pt>
          <cx:pt idx="1779">8782</cx:pt>
          <cx:pt idx="1780">8781</cx:pt>
          <cx:pt idx="1781">8777</cx:pt>
          <cx:pt idx="1782">8776</cx:pt>
          <cx:pt idx="1783">8774</cx:pt>
          <cx:pt idx="1784">8773</cx:pt>
          <cx:pt idx="1785">8761</cx:pt>
          <cx:pt idx="1786">8757</cx:pt>
          <cx:pt idx="1787">8757</cx:pt>
          <cx:pt idx="1788">8754</cx:pt>
          <cx:pt idx="1789">8752</cx:pt>
          <cx:pt idx="1790">8751</cx:pt>
          <cx:pt idx="1791">8750</cx:pt>
          <cx:pt idx="1792">8748</cx:pt>
          <cx:pt idx="1793">8744</cx:pt>
          <cx:pt idx="1794">8744</cx:pt>
          <cx:pt idx="1795">8744</cx:pt>
          <cx:pt idx="1796">8741</cx:pt>
          <cx:pt idx="1797">8736</cx:pt>
          <cx:pt idx="1798">8728</cx:pt>
          <cx:pt idx="1799">8707</cx:pt>
          <cx:pt idx="1800">8700</cx:pt>
          <cx:pt idx="1801">8700</cx:pt>
          <cx:pt idx="1802">8700</cx:pt>
          <cx:pt idx="1803">8698</cx:pt>
          <cx:pt idx="1804">8696</cx:pt>
          <cx:pt idx="1805">8696</cx:pt>
          <cx:pt idx="1806">8688</cx:pt>
          <cx:pt idx="1807">8683</cx:pt>
          <cx:pt idx="1808">8679</cx:pt>
          <cx:pt idx="1809">8678</cx:pt>
          <cx:pt idx="1810">8674</cx:pt>
          <cx:pt idx="1811">8673</cx:pt>
          <cx:pt idx="1812">8668</cx:pt>
          <cx:pt idx="1813">8663</cx:pt>
          <cx:pt idx="1814">8647</cx:pt>
          <cx:pt idx="1815">8637</cx:pt>
          <cx:pt idx="1816">8635</cx:pt>
          <cx:pt idx="1817">8634</cx:pt>
          <cx:pt idx="1818">8633</cx:pt>
          <cx:pt idx="1819">8613</cx:pt>
          <cx:pt idx="1820">8609</cx:pt>
          <cx:pt idx="1821">8602</cx:pt>
          <cx:pt idx="1822">8602</cx:pt>
          <cx:pt idx="1823">8599</cx:pt>
          <cx:pt idx="1824">8594</cx:pt>
          <cx:pt idx="1825">8592</cx:pt>
          <cx:pt idx="1826">8590</cx:pt>
          <cx:pt idx="1827">8588</cx:pt>
          <cx:pt idx="1828">8586</cx:pt>
          <cx:pt idx="1829">8583</cx:pt>
          <cx:pt idx="1830">8581</cx:pt>
          <cx:pt idx="1831">8579</cx:pt>
          <cx:pt idx="1832">8577</cx:pt>
          <cx:pt idx="1833">8574</cx:pt>
          <cx:pt idx="1834">8568</cx:pt>
          <cx:pt idx="1835">8562</cx:pt>
          <cx:pt idx="1836">8559</cx:pt>
          <cx:pt idx="1837">8558</cx:pt>
          <cx:pt idx="1838">8557</cx:pt>
          <cx:pt idx="1839">8554</cx:pt>
          <cx:pt idx="1840">8547</cx:pt>
          <cx:pt idx="1841">8543</cx:pt>
          <cx:pt idx="1842">8540</cx:pt>
          <cx:pt idx="1843">8533</cx:pt>
          <cx:pt idx="1844">8523</cx:pt>
          <cx:pt idx="1845">8515</cx:pt>
          <cx:pt idx="1846">8506</cx:pt>
          <cx:pt idx="1847">8506</cx:pt>
          <cx:pt idx="1848">8504</cx:pt>
          <cx:pt idx="1849">8502</cx:pt>
          <cx:pt idx="1850">8497</cx:pt>
          <cx:pt idx="1851">8487</cx:pt>
          <cx:pt idx="1852">8487</cx:pt>
          <cx:pt idx="1853">8485</cx:pt>
          <cx:pt idx="1854">8485</cx:pt>
          <cx:pt idx="1855">8474</cx:pt>
          <cx:pt idx="1856">8467</cx:pt>
          <cx:pt idx="1857">8457</cx:pt>
          <cx:pt idx="1858">8455</cx:pt>
          <cx:pt idx="1859">8454</cx:pt>
          <cx:pt idx="1860">8454</cx:pt>
          <cx:pt idx="1861">8454</cx:pt>
          <cx:pt idx="1862">8444</cx:pt>
          <cx:pt idx="1863">8440</cx:pt>
          <cx:pt idx="1864">8439</cx:pt>
          <cx:pt idx="1865">8438</cx:pt>
          <cx:pt idx="1866">8437</cx:pt>
          <cx:pt idx="1867">8428</cx:pt>
          <cx:pt idx="1868">8417</cx:pt>
          <cx:pt idx="1869">8415</cx:pt>
          <cx:pt idx="1870">8414</cx:pt>
          <cx:pt idx="1871">8413</cx:pt>
          <cx:pt idx="1872">8411</cx:pt>
          <cx:pt idx="1873">8410</cx:pt>
          <cx:pt idx="1874">8408</cx:pt>
          <cx:pt idx="1875">8401</cx:pt>
          <cx:pt idx="1876">8398</cx:pt>
          <cx:pt idx="1877">8397</cx:pt>
          <cx:pt idx="1878">8389</cx:pt>
          <cx:pt idx="1879">8387</cx:pt>
          <cx:pt idx="1880">8381</cx:pt>
          <cx:pt idx="1881">8379</cx:pt>
          <cx:pt idx="1882">8379</cx:pt>
          <cx:pt idx="1883">8379</cx:pt>
          <cx:pt idx="1884">8374</cx:pt>
          <cx:pt idx="1885">8373</cx:pt>
          <cx:pt idx="1886">8369</cx:pt>
          <cx:pt idx="1887">8369</cx:pt>
          <cx:pt idx="1888">8365</cx:pt>
          <cx:pt idx="1889">8363</cx:pt>
          <cx:pt idx="1890">8358</cx:pt>
          <cx:pt idx="1891">8356</cx:pt>
          <cx:pt idx="1892">8353</cx:pt>
          <cx:pt idx="1893">8347</cx:pt>
          <cx:pt idx="1894">8344</cx:pt>
          <cx:pt idx="1895">8344</cx:pt>
          <cx:pt idx="1896">8342</cx:pt>
          <cx:pt idx="1897">8341</cx:pt>
          <cx:pt idx="1898">8339</cx:pt>
          <cx:pt idx="1899">8334</cx:pt>
          <cx:pt idx="1900">8333</cx:pt>
          <cx:pt idx="1901">8332</cx:pt>
          <cx:pt idx="1902">8331</cx:pt>
          <cx:pt idx="1903">8327</cx:pt>
          <cx:pt idx="1904">8324</cx:pt>
          <cx:pt idx="1905">8324</cx:pt>
          <cx:pt idx="1906">8318</cx:pt>
          <cx:pt idx="1907">8317</cx:pt>
          <cx:pt idx="1908">8316</cx:pt>
          <cx:pt idx="1909">8314</cx:pt>
          <cx:pt idx="1910">8304</cx:pt>
          <cx:pt idx="1911">8298</cx:pt>
          <cx:pt idx="1912">8297</cx:pt>
          <cx:pt idx="1913">8289</cx:pt>
          <cx:pt idx="1914">8289</cx:pt>
          <cx:pt idx="1915">8287</cx:pt>
          <cx:pt idx="1916">8286</cx:pt>
          <cx:pt idx="1917">8286</cx:pt>
          <cx:pt idx="1918">8285</cx:pt>
          <cx:pt idx="1919">8281</cx:pt>
          <cx:pt idx="1920">8279</cx:pt>
          <cx:pt idx="1921">8277</cx:pt>
          <cx:pt idx="1922">8274</cx:pt>
          <cx:pt idx="1923">8272</cx:pt>
          <cx:pt idx="1924">8268</cx:pt>
          <cx:pt idx="1925">8268</cx:pt>
          <cx:pt idx="1926">8263</cx:pt>
          <cx:pt idx="1927">8262</cx:pt>
          <cx:pt idx="1928">8260</cx:pt>
          <cx:pt idx="1929">8257</cx:pt>
          <cx:pt idx="1930">8256</cx:pt>
          <cx:pt idx="1931">8251</cx:pt>
          <cx:pt idx="1932">8249</cx:pt>
          <cx:pt idx="1933">8243</cx:pt>
          <cx:pt idx="1934">8241</cx:pt>
          <cx:pt idx="1935">8240</cx:pt>
          <cx:pt idx="1936">8240</cx:pt>
          <cx:pt idx="1937">8236</cx:pt>
          <cx:pt idx="1938">8234</cx:pt>
          <cx:pt idx="1939">8225</cx:pt>
          <cx:pt idx="1940">8225</cx:pt>
          <cx:pt idx="1941">8222</cx:pt>
          <cx:pt idx="1942">8220</cx:pt>
          <cx:pt idx="1943">8213</cx:pt>
          <cx:pt idx="1944">8211</cx:pt>
          <cx:pt idx="1945">8199</cx:pt>
          <cx:pt idx="1946">8199</cx:pt>
          <cx:pt idx="1947">8198</cx:pt>
          <cx:pt idx="1948">8197</cx:pt>
          <cx:pt idx="1949">8195</cx:pt>
          <cx:pt idx="1950">8187</cx:pt>
          <cx:pt idx="1951">8187</cx:pt>
          <cx:pt idx="1952">8183</cx:pt>
          <cx:pt idx="1953">8180</cx:pt>
          <cx:pt idx="1954">8170</cx:pt>
          <cx:pt idx="1955">8169</cx:pt>
          <cx:pt idx="1956">8160</cx:pt>
          <cx:pt idx="1957">8158</cx:pt>
          <cx:pt idx="1958">8154</cx:pt>
          <cx:pt idx="1959">8151</cx:pt>
          <cx:pt idx="1960">8148</cx:pt>
          <cx:pt idx="1961">8145</cx:pt>
          <cx:pt idx="1962">8141</cx:pt>
          <cx:pt idx="1963">8139</cx:pt>
          <cx:pt idx="1964">8135</cx:pt>
          <cx:pt idx="1965">8134</cx:pt>
          <cx:pt idx="1966">8133</cx:pt>
          <cx:pt idx="1967">8123</cx:pt>
          <cx:pt idx="1968">8122</cx:pt>
          <cx:pt idx="1969">8113</cx:pt>
          <cx:pt idx="1970">8110</cx:pt>
          <cx:pt idx="1971">8108</cx:pt>
          <cx:pt idx="1972">8108</cx:pt>
          <cx:pt idx="1973">8106</cx:pt>
          <cx:pt idx="1974">8102</cx:pt>
          <cx:pt idx="1975">8102</cx:pt>
          <cx:pt idx="1976">8102</cx:pt>
          <cx:pt idx="1977">8101</cx:pt>
          <cx:pt idx="1978">8100</cx:pt>
          <cx:pt idx="1979">8097</cx:pt>
          <cx:pt idx="1980">8092</cx:pt>
          <cx:pt idx="1981">8091</cx:pt>
          <cx:pt idx="1982">8090</cx:pt>
          <cx:pt idx="1983">8081</cx:pt>
          <cx:pt idx="1984">8080</cx:pt>
          <cx:pt idx="1985">8078</cx:pt>
          <cx:pt idx="1986">8069</cx:pt>
          <cx:pt idx="1987">8063</cx:pt>
          <cx:pt idx="1988">8062</cx:pt>
          <cx:pt idx="1989">8056</cx:pt>
          <cx:pt idx="1990">8052</cx:pt>
          <cx:pt idx="1991">8051</cx:pt>
          <cx:pt idx="1992">8049</cx:pt>
          <cx:pt idx="1993">8048</cx:pt>
          <cx:pt idx="1994">8046</cx:pt>
          <cx:pt idx="1995">8044</cx:pt>
          <cx:pt idx="1996">8044</cx:pt>
          <cx:pt idx="1997">8040</cx:pt>
          <cx:pt idx="1998">8040</cx:pt>
          <cx:pt idx="1999">8040</cx:pt>
          <cx:pt idx="2000">8039</cx:pt>
          <cx:pt idx="2001">8036</cx:pt>
          <cx:pt idx="2002">8030</cx:pt>
          <cx:pt idx="2003">8029</cx:pt>
          <cx:pt idx="2004">8027</cx:pt>
          <cx:pt idx="2005">8026</cx:pt>
          <cx:pt idx="2006">8017</cx:pt>
          <cx:pt idx="2007">8014</cx:pt>
          <cx:pt idx="2008">8013</cx:pt>
          <cx:pt idx="2009">8007</cx:pt>
          <cx:pt idx="2010">7993</cx:pt>
          <cx:pt idx="2011">7989</cx:pt>
          <cx:pt idx="2012">7986</cx:pt>
          <cx:pt idx="2013">7986</cx:pt>
          <cx:pt idx="2014">7983</cx:pt>
          <cx:pt idx="2015">7980</cx:pt>
          <cx:pt idx="2016">7974</cx:pt>
          <cx:pt idx="2017">7972</cx:pt>
          <cx:pt idx="2018">7970</cx:pt>
          <cx:pt idx="2019">7970</cx:pt>
          <cx:pt idx="2020">7970</cx:pt>
          <cx:pt idx="2021">7970</cx:pt>
          <cx:pt idx="2022">7967</cx:pt>
          <cx:pt idx="2023">7965</cx:pt>
          <cx:pt idx="2024">7963</cx:pt>
          <cx:pt idx="2025">7962</cx:pt>
          <cx:pt idx="2026">7960</cx:pt>
          <cx:pt idx="2027">7957</cx:pt>
          <cx:pt idx="2028">7950</cx:pt>
          <cx:pt idx="2029">7941</cx:pt>
          <cx:pt idx="2030">7937</cx:pt>
          <cx:pt idx="2031">7934</cx:pt>
          <cx:pt idx="2032">7933</cx:pt>
          <cx:pt idx="2033">7926</cx:pt>
          <cx:pt idx="2034">7925</cx:pt>
          <cx:pt idx="2035">7920</cx:pt>
          <cx:pt idx="2036">7918</cx:pt>
          <cx:pt idx="2037">7914</cx:pt>
          <cx:pt idx="2038">7913</cx:pt>
          <cx:pt idx="2039">7908</cx:pt>
          <cx:pt idx="2040">7908</cx:pt>
          <cx:pt idx="2041">7902</cx:pt>
          <cx:pt idx="2042">7902</cx:pt>
          <cx:pt idx="2043">7901</cx:pt>
          <cx:pt idx="2044">7899</cx:pt>
          <cx:pt idx="2045">7892</cx:pt>
          <cx:pt idx="2046">7891</cx:pt>
          <cx:pt idx="2047">7889</cx:pt>
          <cx:pt idx="2048">7887</cx:pt>
          <cx:pt idx="2049">7884</cx:pt>
          <cx:pt idx="2050">7878</cx:pt>
          <cx:pt idx="2051">7874</cx:pt>
          <cx:pt idx="2052">7870</cx:pt>
          <cx:pt idx="2053">7868</cx:pt>
          <cx:pt idx="2054">7864</cx:pt>
          <cx:pt idx="2055">7863</cx:pt>
          <cx:pt idx="2056">7862</cx:pt>
          <cx:pt idx="2057">7861</cx:pt>
          <cx:pt idx="2058">7852</cx:pt>
          <cx:pt idx="2059">7839</cx:pt>
          <cx:pt idx="2060">7836</cx:pt>
          <cx:pt idx="2061">7835</cx:pt>
          <cx:pt idx="2062">7834</cx:pt>
          <cx:pt idx="2063">7833</cx:pt>
          <cx:pt idx="2064">7832</cx:pt>
          <cx:pt idx="2065">7829</cx:pt>
          <cx:pt idx="2066">7829</cx:pt>
          <cx:pt idx="2067">7828</cx:pt>
          <cx:pt idx="2068">7821</cx:pt>
          <cx:pt idx="2069">7813</cx:pt>
          <cx:pt idx="2070">7812</cx:pt>
          <cx:pt idx="2071">7809</cx:pt>
          <cx:pt idx="2072">7805</cx:pt>
          <cx:pt idx="2073">7800</cx:pt>
          <cx:pt idx="2074">7793</cx:pt>
          <cx:pt idx="2075">7792</cx:pt>
          <cx:pt idx="2076">7785</cx:pt>
          <cx:pt idx="2077">7785</cx:pt>
          <cx:pt idx="2078">7782</cx:pt>
          <cx:pt idx="2079">7780</cx:pt>
          <cx:pt idx="2080">7777</cx:pt>
          <cx:pt idx="2081">7776</cx:pt>
          <cx:pt idx="2082">7773</cx:pt>
          <cx:pt idx="2083">7771</cx:pt>
          <cx:pt idx="2084">7770</cx:pt>
          <cx:pt idx="2085">7769</cx:pt>
          <cx:pt idx="2086">7766</cx:pt>
          <cx:pt idx="2087">7765</cx:pt>
          <cx:pt idx="2088">7764</cx:pt>
          <cx:pt idx="2089">7764</cx:pt>
          <cx:pt idx="2090">7763</cx:pt>
          <cx:pt idx="2091">7757</cx:pt>
          <cx:pt idx="2092">7756</cx:pt>
          <cx:pt idx="2093">7752</cx:pt>
          <cx:pt idx="2094">7750</cx:pt>
          <cx:pt idx="2095">7749</cx:pt>
          <cx:pt idx="2096">7746</cx:pt>
          <cx:pt idx="2097">7742</cx:pt>
          <cx:pt idx="2098">7741</cx:pt>
          <cx:pt idx="2099">7728</cx:pt>
          <cx:pt idx="2100">7727</cx:pt>
          <cx:pt idx="2101">7727</cx:pt>
          <cx:pt idx="2102">7722</cx:pt>
          <cx:pt idx="2103">7719</cx:pt>
          <cx:pt idx="2104">7717</cx:pt>
          <cx:pt idx="2105">7715</cx:pt>
          <cx:pt idx="2106">7708</cx:pt>
          <cx:pt idx="2107">7704</cx:pt>
          <cx:pt idx="2108">7702</cx:pt>
          <cx:pt idx="2109">7701</cx:pt>
          <cx:pt idx="2110">7700</cx:pt>
          <cx:pt idx="2111">7698</cx:pt>
          <cx:pt idx="2112">7697</cx:pt>
          <cx:pt idx="2113">7696</cx:pt>
          <cx:pt idx="2114">7691</cx:pt>
          <cx:pt idx="2115">7691</cx:pt>
          <cx:pt idx="2116">7688</cx:pt>
          <cx:pt idx="2117">7680</cx:pt>
          <cx:pt idx="2118">7680</cx:pt>
          <cx:pt idx="2119">7680</cx:pt>
          <cx:pt idx="2120">7679</cx:pt>
          <cx:pt idx="2121">7675</cx:pt>
          <cx:pt idx="2122">7674</cx:pt>
          <cx:pt idx="2123">7669</cx:pt>
          <cx:pt idx="2124">7664</cx:pt>
          <cx:pt idx="2125">7661</cx:pt>
          <cx:pt idx="2126">7656</cx:pt>
          <cx:pt idx="2127">7655</cx:pt>
          <cx:pt idx="2128">7655</cx:pt>
          <cx:pt idx="2129">7654</cx:pt>
          <cx:pt idx="2130">7653</cx:pt>
          <cx:pt idx="2131">7651</cx:pt>
          <cx:pt idx="2132">7650</cx:pt>
          <cx:pt idx="2133">7650</cx:pt>
          <cx:pt idx="2134">7646</cx:pt>
          <cx:pt idx="2135">7641</cx:pt>
          <cx:pt idx="2136">7641</cx:pt>
          <cx:pt idx="2137">7640</cx:pt>
          <cx:pt idx="2138">7633</cx:pt>
          <cx:pt idx="2139">7632</cx:pt>
          <cx:pt idx="2140">7628</cx:pt>
          <cx:pt idx="2141">7625</cx:pt>
          <cx:pt idx="2142">7624</cx:pt>
          <cx:pt idx="2143">7620</cx:pt>
          <cx:pt idx="2144">7619</cx:pt>
          <cx:pt idx="2145">7615</cx:pt>
          <cx:pt idx="2146">7614</cx:pt>
          <cx:pt idx="2147">7610</cx:pt>
          <cx:pt idx="2148">7610</cx:pt>
          <cx:pt idx="2149">7609</cx:pt>
          <cx:pt idx="2150">7603</cx:pt>
          <cx:pt idx="2151">7602</cx:pt>
          <cx:pt idx="2152">7600</cx:pt>
          <cx:pt idx="2153">7596</cx:pt>
          <cx:pt idx="2154">7596</cx:pt>
          <cx:pt idx="2155">7593</cx:pt>
          <cx:pt idx="2156">7591</cx:pt>
          <cx:pt idx="2157">7587</cx:pt>
          <cx:pt idx="2158">7581</cx:pt>
          <cx:pt idx="2159">7579</cx:pt>
          <cx:pt idx="2160">7576</cx:pt>
          <cx:pt idx="2161">7571</cx:pt>
          <cx:pt idx="2162">7570</cx:pt>
          <cx:pt idx="2163">7570</cx:pt>
          <cx:pt idx="2164">7566</cx:pt>
          <cx:pt idx="2165">7566</cx:pt>
          <cx:pt idx="2166">7565</cx:pt>
          <cx:pt idx="2167">7564</cx:pt>
          <cx:pt idx="2168">7564</cx:pt>
          <cx:pt idx="2169">7564</cx:pt>
          <cx:pt idx="2170">7561</cx:pt>
          <cx:pt idx="2171">7560</cx:pt>
          <cx:pt idx="2172">7557</cx:pt>
          <cx:pt idx="2173">7556</cx:pt>
          <cx:pt idx="2174">7556</cx:pt>
          <cx:pt idx="2175">7554</cx:pt>
          <cx:pt idx="2176">7554</cx:pt>
          <cx:pt idx="2177">7544</cx:pt>
          <cx:pt idx="2178">7544</cx:pt>
          <cx:pt idx="2179">7541</cx:pt>
          <cx:pt idx="2180">7536</cx:pt>
          <cx:pt idx="2181">7536</cx:pt>
          <cx:pt idx="2182">7528</cx:pt>
          <cx:pt idx="2183">7528</cx:pt>
          <cx:pt idx="2184">7525</cx:pt>
          <cx:pt idx="2185">7520</cx:pt>
          <cx:pt idx="2186">7517</cx:pt>
          <cx:pt idx="2187">7515</cx:pt>
          <cx:pt idx="2188">7512</cx:pt>
          <cx:pt idx="2189">7500</cx:pt>
          <cx:pt idx="2190">7495</cx:pt>
          <cx:pt idx="2191">7493</cx:pt>
          <cx:pt idx="2192">7493</cx:pt>
          <cx:pt idx="2193">7481</cx:pt>
          <cx:pt idx="2194">7477</cx:pt>
          <cx:pt idx="2195">7477</cx:pt>
          <cx:pt idx="2196">7474</cx:pt>
          <cx:pt idx="2197">7474</cx:pt>
          <cx:pt idx="2198">7471</cx:pt>
          <cx:pt idx="2199">7468</cx:pt>
          <cx:pt idx="2200">7466</cx:pt>
          <cx:pt idx="2201">7462</cx:pt>
          <cx:pt idx="2202">7452</cx:pt>
          <cx:pt idx="2203">7448</cx:pt>
          <cx:pt idx="2204">7446</cx:pt>
          <cx:pt idx="2205">7441</cx:pt>
          <cx:pt idx="2206">7438</cx:pt>
          <cx:pt idx="2207">7437</cx:pt>
          <cx:pt idx="2208">7436</cx:pt>
          <cx:pt idx="2209">7434</cx:pt>
          <cx:pt idx="2210">7429</cx:pt>
          <cx:pt idx="2211">7428</cx:pt>
          <cx:pt idx="2212">7428</cx:pt>
          <cx:pt idx="2213">7426</cx:pt>
          <cx:pt idx="2214">7422</cx:pt>
          <cx:pt idx="2215">7422</cx:pt>
          <cx:pt idx="2216">7409</cx:pt>
          <cx:pt idx="2217">7408</cx:pt>
          <cx:pt idx="2218">7406</cx:pt>
          <cx:pt idx="2219">7406</cx:pt>
          <cx:pt idx="2220">7405</cx:pt>
          <cx:pt idx="2221">7400</cx:pt>
          <cx:pt idx="2222">7397</cx:pt>
          <cx:pt idx="2223">7394</cx:pt>
          <cx:pt idx="2224">7394</cx:pt>
          <cx:pt idx="2225">7394</cx:pt>
          <cx:pt idx="2226">7388</cx:pt>
          <cx:pt idx="2227">7384</cx:pt>
          <cx:pt idx="2228">7384</cx:pt>
          <cx:pt idx="2229">7384</cx:pt>
          <cx:pt idx="2230">7380</cx:pt>
          <cx:pt idx="2231">7378</cx:pt>
          <cx:pt idx="2232">7374</cx:pt>
          <cx:pt idx="2233">7374</cx:pt>
          <cx:pt idx="2234">7373</cx:pt>
          <cx:pt idx="2235">7361</cx:pt>
          <cx:pt idx="2236">7360</cx:pt>
          <cx:pt idx="2237">7360</cx:pt>
          <cx:pt idx="2238">7359</cx:pt>
          <cx:pt idx="2239">7353</cx:pt>
          <cx:pt idx="2240">7351</cx:pt>
          <cx:pt idx="2241">7349</cx:pt>
          <cx:pt idx="2242">7344</cx:pt>
          <cx:pt idx="2243">7343</cx:pt>
          <cx:pt idx="2244">7343</cx:pt>
          <cx:pt idx="2245">7342</cx:pt>
          <cx:pt idx="2246">7339</cx:pt>
          <cx:pt idx="2247">7337</cx:pt>
          <cx:pt idx="2248">7333</cx:pt>
          <cx:pt idx="2249">7332</cx:pt>
          <cx:pt idx="2250">7331</cx:pt>
          <cx:pt idx="2251">7326</cx:pt>
          <cx:pt idx="2252">7318</cx:pt>
          <cx:pt idx="2253">7316</cx:pt>
          <cx:pt idx="2254">7315</cx:pt>
          <cx:pt idx="2255">7307</cx:pt>
          <cx:pt idx="2256">7305</cx:pt>
          <cx:pt idx="2257">7301</cx:pt>
          <cx:pt idx="2258">7301</cx:pt>
          <cx:pt idx="2259">7301</cx:pt>
          <cx:pt idx="2260">7299</cx:pt>
          <cx:pt idx="2261">7296</cx:pt>
          <cx:pt idx="2262">7296</cx:pt>
          <cx:pt idx="2263">7295</cx:pt>
          <cx:pt idx="2264">7290</cx:pt>
          <cx:pt idx="2265">7290</cx:pt>
          <cx:pt idx="2266">7289</cx:pt>
          <cx:pt idx="2267">7289</cx:pt>
          <cx:pt idx="2268">7286</cx:pt>
          <cx:pt idx="2269">7285</cx:pt>
          <cx:pt idx="2270">7282</cx:pt>
          <cx:pt idx="2271">7280</cx:pt>
          <cx:pt idx="2272">7279</cx:pt>
          <cx:pt idx="2273">7278</cx:pt>
          <cx:pt idx="2274">7274</cx:pt>
          <cx:pt idx="2275">7273</cx:pt>
          <cx:pt idx="2276">7272</cx:pt>
          <cx:pt idx="2277">7272</cx:pt>
          <cx:pt idx="2278">7269</cx:pt>
          <cx:pt idx="2279">7267</cx:pt>
          <cx:pt idx="2280">7264</cx:pt>
          <cx:pt idx="2281">7263</cx:pt>
          <cx:pt idx="2282">7262</cx:pt>
          <cx:pt idx="2283">7261</cx:pt>
          <cx:pt idx="2284">7258</cx:pt>
          <cx:pt idx="2285">7257</cx:pt>
          <cx:pt idx="2286">7254</cx:pt>
          <cx:pt idx="2287">7254</cx:pt>
          <cx:pt idx="2288">7250</cx:pt>
          <cx:pt idx="2289">7247</cx:pt>
          <cx:pt idx="2290">7247</cx:pt>
          <cx:pt idx="2291">7244</cx:pt>
          <cx:pt idx="2292">7242</cx:pt>
          <cx:pt idx="2293">7242</cx:pt>
          <cx:pt idx="2294">7241</cx:pt>
          <cx:pt idx="2295">7241</cx:pt>
          <cx:pt idx="2296">7240</cx:pt>
          <cx:pt idx="2297">7239</cx:pt>
          <cx:pt idx="2298">7237</cx:pt>
          <cx:pt idx="2299">7235</cx:pt>
          <cx:pt idx="2300">7234</cx:pt>
          <cx:pt idx="2301">7232</cx:pt>
          <cx:pt idx="2302">7232</cx:pt>
          <cx:pt idx="2303">7231</cx:pt>
          <cx:pt idx="2304">7230</cx:pt>
          <cx:pt idx="2305">7228</cx:pt>
          <cx:pt idx="2306">7227</cx:pt>
          <cx:pt idx="2307">7227</cx:pt>
          <cx:pt idx="2308">7221</cx:pt>
          <cx:pt idx="2309">7216</cx:pt>
          <cx:pt idx="2310">7209</cx:pt>
          <cx:pt idx="2311">7207</cx:pt>
          <cx:pt idx="2312">7202</cx:pt>
          <cx:pt idx="2313">7200</cx:pt>
          <cx:pt idx="2314">7197</cx:pt>
          <cx:pt idx="2315">7194</cx:pt>
          <cx:pt idx="2316">7194</cx:pt>
          <cx:pt idx="2317">7194</cx:pt>
          <cx:pt idx="2318">7187</cx:pt>
          <cx:pt idx="2319">7187</cx:pt>
          <cx:pt idx="2320">7182</cx:pt>
          <cx:pt idx="2321">7181</cx:pt>
          <cx:pt idx="2322">7181</cx:pt>
          <cx:pt idx="2323">7179</cx:pt>
          <cx:pt idx="2324">7179</cx:pt>
          <cx:pt idx="2325">7179</cx:pt>
          <cx:pt idx="2326">7179</cx:pt>
          <cx:pt idx="2327">7173</cx:pt>
          <cx:pt idx="2328">7173</cx:pt>
          <cx:pt idx="2329">7169</cx:pt>
          <cx:pt idx="2330">7167</cx:pt>
          <cx:pt idx="2331">7160</cx:pt>
          <cx:pt idx="2332">7159</cx:pt>
          <cx:pt idx="2333">7157</cx:pt>
          <cx:pt idx="2334">7156</cx:pt>
          <cx:pt idx="2335">7155</cx:pt>
          <cx:pt idx="2336">7153</cx:pt>
          <cx:pt idx="2337">7150</cx:pt>
          <cx:pt idx="2338">7149</cx:pt>
          <cx:pt idx="2339">7149</cx:pt>
          <cx:pt idx="2340">7147</cx:pt>
          <cx:pt idx="2341">7143</cx:pt>
          <cx:pt idx="2342">7142</cx:pt>
          <cx:pt idx="2343">7142</cx:pt>
          <cx:pt idx="2344">7142</cx:pt>
          <cx:pt idx="2345">7140</cx:pt>
          <cx:pt idx="2346">7136</cx:pt>
          <cx:pt idx="2347">7132</cx:pt>
          <cx:pt idx="2348">7128</cx:pt>
          <cx:pt idx="2349">7128</cx:pt>
          <cx:pt idx="2350">7127</cx:pt>
          <cx:pt idx="2351">7124</cx:pt>
          <cx:pt idx="2352">7124</cx:pt>
          <cx:pt idx="2353">7123</cx:pt>
          <cx:pt idx="2354">7120</cx:pt>
          <cx:pt idx="2355">7118</cx:pt>
          <cx:pt idx="2356">7115</cx:pt>
          <cx:pt idx="2357">7106</cx:pt>
          <cx:pt idx="2358">7104</cx:pt>
          <cx:pt idx="2359">7102</cx:pt>
          <cx:pt idx="2360">7101</cx:pt>
          <cx:pt idx="2361">7100</cx:pt>
          <cx:pt idx="2362">7098</cx:pt>
          <cx:pt idx="2363">7097</cx:pt>
          <cx:pt idx="2364">7096</cx:pt>
          <cx:pt idx="2365">7095</cx:pt>
          <cx:pt idx="2366">7093</cx:pt>
          <cx:pt idx="2367">7092</cx:pt>
          <cx:pt idx="2368">7082</cx:pt>
          <cx:pt idx="2369">7081</cx:pt>
          <cx:pt idx="2370">7080</cx:pt>
          <cx:pt idx="2371">7079</cx:pt>
          <cx:pt idx="2372">7076</cx:pt>
          <cx:pt idx="2373">7074</cx:pt>
          <cx:pt idx="2374">7072</cx:pt>
          <cx:pt idx="2375">7071</cx:pt>
          <cx:pt idx="2376">7070</cx:pt>
          <cx:pt idx="2377">7066</cx:pt>
          <cx:pt idx="2378">7064</cx:pt>
          <cx:pt idx="2379">7061</cx:pt>
          <cx:pt idx="2380">7060</cx:pt>
          <cx:pt idx="2381">7054</cx:pt>
          <cx:pt idx="2382">7050</cx:pt>
          <cx:pt idx="2383">7050</cx:pt>
          <cx:pt idx="2384">7049</cx:pt>
          <cx:pt idx="2385">7047</cx:pt>
          <cx:pt idx="2386">7045</cx:pt>
          <cx:pt idx="2387">7040</cx:pt>
          <cx:pt idx="2388">7038</cx:pt>
          <cx:pt idx="2389">7037</cx:pt>
          <cx:pt idx="2390">7035</cx:pt>
          <cx:pt idx="2391">7028</cx:pt>
          <cx:pt idx="2392">7028</cx:pt>
          <cx:pt idx="2393">7027</cx:pt>
          <cx:pt idx="2394">7024</cx:pt>
          <cx:pt idx="2395">7021</cx:pt>
          <cx:pt idx="2396">7020</cx:pt>
          <cx:pt idx="2397">7014</cx:pt>
          <cx:pt idx="2398">7013</cx:pt>
          <cx:pt idx="2399">7012</cx:pt>
          <cx:pt idx="2400">7009</cx:pt>
          <cx:pt idx="2401">7006</cx:pt>
          <cx:pt idx="2402">7004</cx:pt>
          <cx:pt idx="2403">7003</cx:pt>
          <cx:pt idx="2404">7001</cx:pt>
          <cx:pt idx="2405">6995</cx:pt>
          <cx:pt idx="2406">6993</cx:pt>
          <cx:pt idx="2407">6993</cx:pt>
          <cx:pt idx="2408">6989</cx:pt>
          <cx:pt idx="2409">6989</cx:pt>
          <cx:pt idx="2410">6984</cx:pt>
          <cx:pt idx="2411">6984</cx:pt>
          <cx:pt idx="2412">6979</cx:pt>
          <cx:pt idx="2413">6979</cx:pt>
          <cx:pt idx="2414">6977</cx:pt>
          <cx:pt idx="2415">6972</cx:pt>
          <cx:pt idx="2416">6972</cx:pt>
          <cx:pt idx="2417">6972</cx:pt>
          <cx:pt idx="2418">6967</cx:pt>
          <cx:pt idx="2419">6966</cx:pt>
          <cx:pt idx="2420">6966</cx:pt>
          <cx:pt idx="2421">6963</cx:pt>
          <cx:pt idx="2422">6956</cx:pt>
          <cx:pt idx="2423">6952</cx:pt>
          <cx:pt idx="2424">6950</cx:pt>
          <cx:pt idx="2425">6950</cx:pt>
          <cx:pt idx="2426">6948</cx:pt>
          <cx:pt idx="2427">6941</cx:pt>
          <cx:pt idx="2428">6939</cx:pt>
          <cx:pt idx="2429">6938</cx:pt>
          <cx:pt idx="2430">6937</cx:pt>
          <cx:pt idx="2431">6934</cx:pt>
          <cx:pt idx="2432">6934</cx:pt>
          <cx:pt idx="2433">6932</cx:pt>
          <cx:pt idx="2434">6930</cx:pt>
          <cx:pt idx="2435">6923</cx:pt>
          <cx:pt idx="2436">6921</cx:pt>
          <cx:pt idx="2437">6914</cx:pt>
          <cx:pt idx="2438">6910</cx:pt>
          <cx:pt idx="2439">6910</cx:pt>
          <cx:pt idx="2440">6907</cx:pt>
          <cx:pt idx="2441">6907</cx:pt>
          <cx:pt idx="2442">6902</cx:pt>
          <cx:pt idx="2443">6898</cx:pt>
          <cx:pt idx="2444">6894</cx:pt>
          <cx:pt idx="2445">6891</cx:pt>
          <cx:pt idx="2446">6890</cx:pt>
          <cx:pt idx="2447">6888</cx:pt>
          <cx:pt idx="2448">6885</cx:pt>
          <cx:pt idx="2449">6885</cx:pt>
          <cx:pt idx="2450">6884</cx:pt>
          <cx:pt idx="2451">6880</cx:pt>
          <cx:pt idx="2452">6879</cx:pt>
          <cx:pt idx="2453">6876</cx:pt>
          <cx:pt idx="2454">6875</cx:pt>
          <cx:pt idx="2455">6874</cx:pt>
          <cx:pt idx="2456">6869</cx:pt>
          <cx:pt idx="2457">6868</cx:pt>
          <cx:pt idx="2458">6858</cx:pt>
          <cx:pt idx="2459">6855</cx:pt>
          <cx:pt idx="2460">6854</cx:pt>
          <cx:pt idx="2461">6848</cx:pt>
          <cx:pt idx="2462">6843</cx:pt>
          <cx:pt idx="2463">6842</cx:pt>
          <cx:pt idx="2464">6837</cx:pt>
          <cx:pt idx="2465">6833</cx:pt>
          <cx:pt idx="2466">6832</cx:pt>
          <cx:pt idx="2467">6828</cx:pt>
          <cx:pt idx="2468">6828</cx:pt>
          <cx:pt idx="2469">6826</cx:pt>
          <cx:pt idx="2470">6824</cx:pt>
          <cx:pt idx="2471">6819</cx:pt>
          <cx:pt idx="2472">6816</cx:pt>
          <cx:pt idx="2473">6812</cx:pt>
          <cx:pt idx="2474">6812</cx:pt>
          <cx:pt idx="2475">6806</cx:pt>
          <cx:pt idx="2476">6805</cx:pt>
          <cx:pt idx="2477">6804</cx:pt>
          <cx:pt idx="2478">6803</cx:pt>
          <cx:pt idx="2479">6799</cx:pt>
          <cx:pt idx="2480">6796</cx:pt>
          <cx:pt idx="2481">6796</cx:pt>
          <cx:pt idx="2482">6795</cx:pt>
          <cx:pt idx="2483">6795</cx:pt>
          <cx:pt idx="2484">6792</cx:pt>
          <cx:pt idx="2485">6789</cx:pt>
          <cx:pt idx="2486">6782</cx:pt>
          <cx:pt idx="2487">6780</cx:pt>
          <cx:pt idx="2488">6779</cx:pt>
          <cx:pt idx="2489">6777</cx:pt>
          <cx:pt idx="2490">6777</cx:pt>
          <cx:pt idx="2491">6775</cx:pt>
          <cx:pt idx="2492">6774</cx:pt>
          <cx:pt idx="2493">6771</cx:pt>
          <cx:pt idx="2494">6770</cx:pt>
          <cx:pt idx="2495">6766</cx:pt>
          <cx:pt idx="2496">6765</cx:pt>
          <cx:pt idx="2497">6765</cx:pt>
          <cx:pt idx="2498">6763</cx:pt>
          <cx:pt idx="2499">6761</cx:pt>
          <cx:pt idx="2500">6753</cx:pt>
          <cx:pt idx="2501">6748</cx:pt>
          <cx:pt idx="2502">6748</cx:pt>
          <cx:pt idx="2503">6740</cx:pt>
          <cx:pt idx="2504">6737</cx:pt>
          <cx:pt idx="2505">6734</cx:pt>
          <cx:pt idx="2506">6733</cx:pt>
          <cx:pt idx="2507">6732</cx:pt>
          <cx:pt idx="2508">6730</cx:pt>
          <cx:pt idx="2509">6727</cx:pt>
          <cx:pt idx="2510">6726</cx:pt>
          <cx:pt idx="2511">6720</cx:pt>
          <cx:pt idx="2512">6719</cx:pt>
          <cx:pt idx="2513">6714</cx:pt>
          <cx:pt idx="2514">6711</cx:pt>
          <cx:pt idx="2515">6710</cx:pt>
          <cx:pt idx="2516">6709</cx:pt>
          <cx:pt idx="2517">6707</cx:pt>
          <cx:pt idx="2518">6703</cx:pt>
          <cx:pt idx="2519">6702</cx:pt>
          <cx:pt idx="2520">6702</cx:pt>
          <cx:pt idx="2521">6699</cx:pt>
          <cx:pt idx="2522">6697</cx:pt>
          <cx:pt idx="2523">6697</cx:pt>
          <cx:pt idx="2524">6696</cx:pt>
          <cx:pt idx="2525">6693</cx:pt>
          <cx:pt idx="2526">6693</cx:pt>
          <cx:pt idx="2527">6692</cx:pt>
          <cx:pt idx="2528">6691</cx:pt>
          <cx:pt idx="2529">6691</cx:pt>
          <cx:pt idx="2530">6690</cx:pt>
          <cx:pt idx="2531">6690</cx:pt>
          <cx:pt idx="2532">6689</cx:pt>
          <cx:pt idx="2533">6683</cx:pt>
          <cx:pt idx="2534">6680</cx:pt>
          <cx:pt idx="2535">6678</cx:pt>
          <cx:pt idx="2536">6677</cx:pt>
          <cx:pt idx="2537">6676</cx:pt>
          <cx:pt idx="2538">6675</cx:pt>
          <cx:pt idx="2539">6672</cx:pt>
          <cx:pt idx="2540">6670</cx:pt>
          <cx:pt idx="2541">6669</cx:pt>
          <cx:pt idx="2542">6668</cx:pt>
          <cx:pt idx="2543">6667</cx:pt>
          <cx:pt idx="2544">6666</cx:pt>
          <cx:pt idx="2545">6663</cx:pt>
          <cx:pt idx="2546">6662</cx:pt>
          <cx:pt idx="2547">6661</cx:pt>
          <cx:pt idx="2548">6648</cx:pt>
          <cx:pt idx="2549">6648</cx:pt>
          <cx:pt idx="2550">6639</cx:pt>
          <cx:pt idx="2551">6632</cx:pt>
          <cx:pt idx="2552">6620</cx:pt>
          <cx:pt idx="2553">6613</cx:pt>
          <cx:pt idx="2554">6612</cx:pt>
          <cx:pt idx="2555">6612</cx:pt>
          <cx:pt idx="2556">6612</cx:pt>
          <cx:pt idx="2557">6606</cx:pt>
          <cx:pt idx="2558">6606</cx:pt>
          <cx:pt idx="2559">6600</cx:pt>
          <cx:pt idx="2560">6599</cx:pt>
          <cx:pt idx="2561">6598</cx:pt>
          <cx:pt idx="2562">6598</cx:pt>
          <cx:pt idx="2563">6597</cx:pt>
          <cx:pt idx="2564">6588</cx:pt>
          <cx:pt idx="2565">6586</cx:pt>
          <cx:pt idx="2566">6585</cx:pt>
          <cx:pt idx="2567">6582</cx:pt>
          <cx:pt idx="2568">6580</cx:pt>
          <cx:pt idx="2569">6578</cx:pt>
          <cx:pt idx="2570">6575</cx:pt>
          <cx:pt idx="2571">6575</cx:pt>
          <cx:pt idx="2572">6575</cx:pt>
          <cx:pt idx="2573">6573</cx:pt>
          <cx:pt idx="2574">6572</cx:pt>
          <cx:pt idx="2575">6568</cx:pt>
          <cx:pt idx="2576">6567</cx:pt>
          <cx:pt idx="2577">6562</cx:pt>
          <cx:pt idx="2578">6561</cx:pt>
          <cx:pt idx="2579">6560</cx:pt>
          <cx:pt idx="2580">6559</cx:pt>
          <cx:pt idx="2581">6558</cx:pt>
          <cx:pt idx="2582">6558</cx:pt>
          <cx:pt idx="2583">6554</cx:pt>
          <cx:pt idx="2584">6552</cx:pt>
          <cx:pt idx="2585">6550</cx:pt>
          <cx:pt idx="2586">6549</cx:pt>
          <cx:pt idx="2587">6545</cx:pt>
          <cx:pt idx="2588">6543</cx:pt>
          <cx:pt idx="2589">6539</cx:pt>
          <cx:pt idx="2590">6536</cx:pt>
          <cx:pt idx="2591">6532</cx:pt>
          <cx:pt idx="2592">6532</cx:pt>
          <cx:pt idx="2593">6527</cx:pt>
          <cx:pt idx="2594">6527</cx:pt>
          <cx:pt idx="2595">6525</cx:pt>
          <cx:pt idx="2596">6524</cx:pt>
          <cx:pt idx="2597">6521</cx:pt>
          <cx:pt idx="2598">6521</cx:pt>
          <cx:pt idx="2599">6519</cx:pt>
          <cx:pt idx="2600">6518</cx:pt>
          <cx:pt idx="2601">6517</cx:pt>
          <cx:pt idx="2602">6514</cx:pt>
          <cx:pt idx="2603">6512</cx:pt>
          <cx:pt idx="2604">6510</cx:pt>
          <cx:pt idx="2605">6510</cx:pt>
          <cx:pt idx="2606">6509</cx:pt>
          <cx:pt idx="2607">6508</cx:pt>
          <cx:pt idx="2608">6506</cx:pt>
          <cx:pt idx="2609">6504</cx:pt>
          <cx:pt idx="2610">6503</cx:pt>
          <cx:pt idx="2611">6502</cx:pt>
          <cx:pt idx="2612">6501</cx:pt>
          <cx:pt idx="2613">6498</cx:pt>
          <cx:pt idx="2614">6496</cx:pt>
          <cx:pt idx="2615">6495</cx:pt>
          <cx:pt idx="2616">6495</cx:pt>
          <cx:pt idx="2617">6492</cx:pt>
          <cx:pt idx="2618">6489</cx:pt>
          <cx:pt idx="2619">6486</cx:pt>
          <cx:pt idx="2620">6486</cx:pt>
          <cx:pt idx="2621">6484</cx:pt>
          <cx:pt idx="2622">6483</cx:pt>
          <cx:pt idx="2623">6481</cx:pt>
          <cx:pt idx="2624">6480</cx:pt>
          <cx:pt idx="2625">6477</cx:pt>
          <cx:pt idx="2626">6476</cx:pt>
          <cx:pt idx="2627">6476</cx:pt>
          <cx:pt idx="2628">6472</cx:pt>
          <cx:pt idx="2629">6469</cx:pt>
          <cx:pt idx="2630">6466</cx:pt>
          <cx:pt idx="2631">6465</cx:pt>
          <cx:pt idx="2632">6459</cx:pt>
          <cx:pt idx="2633">6459</cx:pt>
          <cx:pt idx="2634">6458</cx:pt>
          <cx:pt idx="2635">6454</cx:pt>
          <cx:pt idx="2636">6453</cx:pt>
          <cx:pt idx="2637">6451</cx:pt>
          <cx:pt idx="2638">6447</cx:pt>
          <cx:pt idx="2639">6446</cx:pt>
          <cx:pt idx="2640">6444</cx:pt>
          <cx:pt idx="2641">6442</cx:pt>
          <cx:pt idx="2642">6437</cx:pt>
          <cx:pt idx="2643">6433</cx:pt>
          <cx:pt idx="2644">6432</cx:pt>
          <cx:pt idx="2645">6432</cx:pt>
          <cx:pt idx="2646">6430</cx:pt>
          <cx:pt idx="2647">6429</cx:pt>
          <cx:pt idx="2648">6429</cx:pt>
          <cx:pt idx="2649">6428</cx:pt>
          <cx:pt idx="2650">6427</cx:pt>
          <cx:pt idx="2651">6425</cx:pt>
          <cx:pt idx="2652">6424</cx:pt>
          <cx:pt idx="2653">6423</cx:pt>
          <cx:pt idx="2654">6418</cx:pt>
          <cx:pt idx="2655">6417</cx:pt>
          <cx:pt idx="2656">6413</cx:pt>
          <cx:pt idx="2657">6411</cx:pt>
          <cx:pt idx="2658">6411</cx:pt>
          <cx:pt idx="2659">6405</cx:pt>
          <cx:pt idx="2660">6404</cx:pt>
          <cx:pt idx="2661">6403</cx:pt>
          <cx:pt idx="2662">6402</cx:pt>
          <cx:pt idx="2663">6401</cx:pt>
          <cx:pt idx="2664">6401</cx:pt>
          <cx:pt idx="2665">6399</cx:pt>
          <cx:pt idx="2666">6399</cx:pt>
          <cx:pt idx="2667">6392</cx:pt>
          <cx:pt idx="2668">6391</cx:pt>
          <cx:pt idx="2669">6390</cx:pt>
          <cx:pt idx="2670">6390</cx:pt>
          <cx:pt idx="2671">6388</cx:pt>
          <cx:pt idx="2672">6385</cx:pt>
          <cx:pt idx="2673">6385</cx:pt>
          <cx:pt idx="2674">6384</cx:pt>
          <cx:pt idx="2675">6382</cx:pt>
          <cx:pt idx="2676">6382</cx:pt>
          <cx:pt idx="2677">6376</cx:pt>
          <cx:pt idx="2678">6375</cx:pt>
          <cx:pt idx="2679">6375</cx:pt>
          <cx:pt idx="2680">6372</cx:pt>
          <cx:pt idx="2681">6367</cx:pt>
          <cx:pt idx="2682">6367</cx:pt>
          <cx:pt idx="2683">6362</cx:pt>
          <cx:pt idx="2684">6362</cx:pt>
          <cx:pt idx="2685">6361</cx:pt>
          <cx:pt idx="2686">6360</cx:pt>
          <cx:pt idx="2687">6359</cx:pt>
          <cx:pt idx="2688">6356</cx:pt>
          <cx:pt idx="2689">6353</cx:pt>
          <cx:pt idx="2690">6353</cx:pt>
          <cx:pt idx="2691">6351</cx:pt>
          <cx:pt idx="2692">6345</cx:pt>
          <cx:pt idx="2693">6342</cx:pt>
          <cx:pt idx="2694">6337</cx:pt>
          <cx:pt idx="2695">6335</cx:pt>
          <cx:pt idx="2696">6333</cx:pt>
          <cx:pt idx="2697">6331</cx:pt>
          <cx:pt idx="2698">6326</cx:pt>
          <cx:pt idx="2699">6325</cx:pt>
          <cx:pt idx="2700">6324</cx:pt>
          <cx:pt idx="2701">6318</cx:pt>
          <cx:pt idx="2702">6314</cx:pt>
          <cx:pt idx="2703">6312</cx:pt>
          <cx:pt idx="2704">6311</cx:pt>
          <cx:pt idx="2705">6310</cx:pt>
          <cx:pt idx="2706">6310</cx:pt>
          <cx:pt idx="2707">6309</cx:pt>
          <cx:pt idx="2708">6309</cx:pt>
          <cx:pt idx="2709">6309</cx:pt>
          <cx:pt idx="2710">6308</cx:pt>
          <cx:pt idx="2711">6307</cx:pt>
          <cx:pt idx="2712">6307</cx:pt>
          <cx:pt idx="2713">6306</cx:pt>
          <cx:pt idx="2714">6303</cx:pt>
          <cx:pt idx="2715">6303</cx:pt>
          <cx:pt idx="2716">6299</cx:pt>
          <cx:pt idx="2717">6297</cx:pt>
          <cx:pt idx="2718">6293</cx:pt>
          <cx:pt idx="2719">6292</cx:pt>
          <cx:pt idx="2720">6288</cx:pt>
          <cx:pt idx="2721">6283</cx:pt>
          <cx:pt idx="2722">6281</cx:pt>
          <cx:pt idx="2723">6277</cx:pt>
          <cx:pt idx="2724">6276</cx:pt>
          <cx:pt idx="2725">6275</cx:pt>
          <cx:pt idx="2726">6275</cx:pt>
          <cx:pt idx="2727">6270</cx:pt>
          <cx:pt idx="2728">6269</cx:pt>
          <cx:pt idx="2729">6263</cx:pt>
          <cx:pt idx="2730">6260</cx:pt>
          <cx:pt idx="2731">6256</cx:pt>
          <cx:pt idx="2732">6250</cx:pt>
          <cx:pt idx="2733">6248</cx:pt>
          <cx:pt idx="2734">6244</cx:pt>
          <cx:pt idx="2735">6240</cx:pt>
          <cx:pt idx="2736">6236</cx:pt>
          <cx:pt idx="2737">6235</cx:pt>
          <cx:pt idx="2738">6233</cx:pt>
          <cx:pt idx="2739">6233</cx:pt>
          <cx:pt idx="2740">6231</cx:pt>
          <cx:pt idx="2741">6227</cx:pt>
          <cx:pt idx="2742">6226</cx:pt>
          <cx:pt idx="2743">6224</cx:pt>
          <cx:pt idx="2744">6222</cx:pt>
          <cx:pt idx="2745">6222</cx:pt>
          <cx:pt idx="2746">6219</cx:pt>
          <cx:pt idx="2747">6217</cx:pt>
          <cx:pt idx="2748">6216</cx:pt>
          <cx:pt idx="2749">6215</cx:pt>
          <cx:pt idx="2750">6214</cx:pt>
          <cx:pt idx="2751">6213</cx:pt>
          <cx:pt idx="2752">6211</cx:pt>
          <cx:pt idx="2753">6211</cx:pt>
          <cx:pt idx="2754">6210</cx:pt>
          <cx:pt idx="2755">6203</cx:pt>
          <cx:pt idx="2756">6203</cx:pt>
          <cx:pt idx="2757">6200</cx:pt>
          <cx:pt idx="2758">6197</cx:pt>
          <cx:pt idx="2759">6193</cx:pt>
          <cx:pt idx="2760">6192</cx:pt>
          <cx:pt idx="2761">6190</cx:pt>
          <cx:pt idx="2762">6190</cx:pt>
          <cx:pt idx="2763">6189</cx:pt>
          <cx:pt idx="2764">6188</cx:pt>
          <cx:pt idx="2765">6187</cx:pt>
          <cx:pt idx="2766">6187</cx:pt>
          <cx:pt idx="2767">6186</cx:pt>
          <cx:pt idx="2768">6185</cx:pt>
          <cx:pt idx="2769">6184</cx:pt>
          <cx:pt idx="2770">6181</cx:pt>
          <cx:pt idx="2771">6180</cx:pt>
          <cx:pt idx="2772">6179</cx:pt>
          <cx:pt idx="2773">6174</cx:pt>
          <cx:pt idx="2774">6174</cx:pt>
          <cx:pt idx="2775">6170</cx:pt>
          <cx:pt idx="2776">6166</cx:pt>
          <cx:pt idx="2777">6158</cx:pt>
          <cx:pt idx="2778">6157</cx:pt>
          <cx:pt idx="2779">6156</cx:pt>
          <cx:pt idx="2780">6156</cx:pt>
          <cx:pt idx="2781">6154</cx:pt>
          <cx:pt idx="2782">6154</cx:pt>
          <cx:pt idx="2783">6153</cx:pt>
          <cx:pt idx="2784">6153</cx:pt>
          <cx:pt idx="2785">6152</cx:pt>
          <cx:pt idx="2786">6151</cx:pt>
          <cx:pt idx="2787">6151</cx:pt>
          <cx:pt idx="2788">6149</cx:pt>
          <cx:pt idx="2789">6147</cx:pt>
          <cx:pt idx="2790">6143</cx:pt>
          <cx:pt idx="2791">6141</cx:pt>
          <cx:pt idx="2792">6140</cx:pt>
          <cx:pt idx="2793">6136</cx:pt>
          <cx:pt idx="2794">6136</cx:pt>
          <cx:pt idx="2795">6136</cx:pt>
          <cx:pt idx="2796">6130</cx:pt>
          <cx:pt idx="2797">6129</cx:pt>
          <cx:pt idx="2798">6128</cx:pt>
          <cx:pt idx="2799">6122</cx:pt>
          <cx:pt idx="2800">6121</cx:pt>
          <cx:pt idx="2801">6119</cx:pt>
          <cx:pt idx="2802">6116</cx:pt>
          <cx:pt idx="2803">6116</cx:pt>
          <cx:pt idx="2804">6111</cx:pt>
          <cx:pt idx="2805">6109</cx:pt>
          <cx:pt idx="2806">6109</cx:pt>
          <cx:pt idx="2807">6107</cx:pt>
          <cx:pt idx="2808">6107</cx:pt>
          <cx:pt idx="2809">6102</cx:pt>
          <cx:pt idx="2810">6101</cx:pt>
          <cx:pt idx="2811">6098</cx:pt>
          <cx:pt idx="2812">6094</cx:pt>
          <cx:pt idx="2813">6093</cx:pt>
          <cx:pt idx="2814">6089</cx:pt>
          <cx:pt idx="2815">6083</cx:pt>
          <cx:pt idx="2816">6082</cx:pt>
          <cx:pt idx="2817">6081</cx:pt>
          <cx:pt idx="2818">6075</cx:pt>
          <cx:pt idx="2819">6075</cx:pt>
          <cx:pt idx="2820">6075</cx:pt>
          <cx:pt idx="2821">6073</cx:pt>
          <cx:pt idx="2822">6073</cx:pt>
          <cx:pt idx="2823">6070</cx:pt>
          <cx:pt idx="2824">6068</cx:pt>
          <cx:pt idx="2825">6064</cx:pt>
          <cx:pt idx="2826">6060</cx:pt>
          <cx:pt idx="2827">6058</cx:pt>
          <cx:pt idx="2828">6057</cx:pt>
          <cx:pt idx="2829">6055</cx:pt>
          <cx:pt idx="2830">6054</cx:pt>
          <cx:pt idx="2831">6051</cx:pt>
          <cx:pt idx="2832">6048</cx:pt>
          <cx:pt idx="2833">6046</cx:pt>
          <cx:pt idx="2834">6046</cx:pt>
          <cx:pt idx="2835">6043</cx:pt>
          <cx:pt idx="2836">6043</cx:pt>
          <cx:pt idx="2837">6042</cx:pt>
          <cx:pt idx="2838">6034</cx:pt>
          <cx:pt idx="2839">6033</cx:pt>
          <cx:pt idx="2840">6030</cx:pt>
          <cx:pt idx="2841">6029</cx:pt>
          <cx:pt idx="2842">6029</cx:pt>
          <cx:pt idx="2843">6026</cx:pt>
          <cx:pt idx="2844">6022</cx:pt>
          <cx:pt idx="2845">6022</cx:pt>
          <cx:pt idx="2846">6018</cx:pt>
          <cx:pt idx="2847">6016</cx:pt>
          <cx:pt idx="2848">6016</cx:pt>
          <cx:pt idx="2849">6010</cx:pt>
          <cx:pt idx="2850">6010</cx:pt>
          <cx:pt idx="2851">6008</cx:pt>
          <cx:pt idx="2852">6007</cx:pt>
          <cx:pt idx="2853">6003</cx:pt>
          <cx:pt idx="2854">6003</cx:pt>
          <cx:pt idx="2855">6001</cx:pt>
          <cx:pt idx="2856">6000</cx:pt>
          <cx:pt idx="2857">6000</cx:pt>
          <cx:pt idx="2858">5993</cx:pt>
          <cx:pt idx="2859">5991</cx:pt>
          <cx:pt idx="2860">5991</cx:pt>
          <cx:pt idx="2861">5987</cx:pt>
          <cx:pt idx="2862">5979</cx:pt>
          <cx:pt idx="2863">5977</cx:pt>
          <cx:pt idx="2864">5975</cx:pt>
          <cx:pt idx="2865">5971</cx:pt>
          <cx:pt idx="2866">5970</cx:pt>
          <cx:pt idx="2867">5970</cx:pt>
          <cx:pt idx="2868">5970</cx:pt>
          <cx:pt idx="2869">5969</cx:pt>
          <cx:pt idx="2870">5968</cx:pt>
          <cx:pt idx="2871">5967</cx:pt>
          <cx:pt idx="2872">5963</cx:pt>
          <cx:pt idx="2873">5961</cx:pt>
          <cx:pt idx="2874">5961</cx:pt>
          <cx:pt idx="2875">5960</cx:pt>
          <cx:pt idx="2876">5956</cx:pt>
          <cx:pt idx="2877">5952</cx:pt>
          <cx:pt idx="2878">5949</cx:pt>
          <cx:pt idx="2879">5948</cx:pt>
          <cx:pt idx="2880">5948</cx:pt>
          <cx:pt idx="2881">5947</cx:pt>
          <cx:pt idx="2882">5945</cx:pt>
          <cx:pt idx="2883">5945</cx:pt>
          <cx:pt idx="2884">5945</cx:pt>
          <cx:pt idx="2885">5938</cx:pt>
          <cx:pt idx="2886">5937</cx:pt>
          <cx:pt idx="2887">5936</cx:pt>
          <cx:pt idx="2888">5932</cx:pt>
          <cx:pt idx="2889">5930</cx:pt>
          <cx:pt idx="2890">5929</cx:pt>
          <cx:pt idx="2891">5927</cx:pt>
          <cx:pt idx="2892">5915</cx:pt>
          <cx:pt idx="2893">5910</cx:pt>
          <cx:pt idx="2894">5909</cx:pt>
          <cx:pt idx="2895">5906</cx:pt>
          <cx:pt idx="2896">5906</cx:pt>
          <cx:pt idx="2897">5903</cx:pt>
          <cx:pt idx="2898">5902</cx:pt>
          <cx:pt idx="2899">5901</cx:pt>
          <cx:pt idx="2900">5898</cx:pt>
          <cx:pt idx="2901">5897</cx:pt>
          <cx:pt idx="2902">5895</cx:pt>
          <cx:pt idx="2903">5894</cx:pt>
          <cx:pt idx="2904">5893</cx:pt>
          <cx:pt idx="2905">5890</cx:pt>
          <cx:pt idx="2906">5888</cx:pt>
          <cx:pt idx="2907">5879</cx:pt>
          <cx:pt idx="2908">5878</cx:pt>
          <cx:pt idx="2909">5877</cx:pt>
          <cx:pt idx="2910">5876</cx:pt>
          <cx:pt idx="2911">5876</cx:pt>
          <cx:pt idx="2912">5875</cx:pt>
          <cx:pt idx="2913">5873</cx:pt>
          <cx:pt idx="2914">5872</cx:pt>
          <cx:pt idx="2915">5868</cx:pt>
          <cx:pt idx="2916">5867</cx:pt>
          <cx:pt idx="2917">5867</cx:pt>
          <cx:pt idx="2918">5866</cx:pt>
          <cx:pt idx="2919">5864</cx:pt>
          <cx:pt idx="2920">5861</cx:pt>
          <cx:pt idx="2921">5860</cx:pt>
          <cx:pt idx="2922">5856</cx:pt>
          <cx:pt idx="2923">5850</cx:pt>
          <cx:pt idx="2924">5850</cx:pt>
          <cx:pt idx="2925">5848</cx:pt>
          <cx:pt idx="2926">5846</cx:pt>
          <cx:pt idx="2927">5844</cx:pt>
          <cx:pt idx="2928">5844</cx:pt>
          <cx:pt idx="2929">5839</cx:pt>
          <cx:pt idx="2930">5836</cx:pt>
          <cx:pt idx="2931">5836</cx:pt>
          <cx:pt idx="2932">5836</cx:pt>
          <cx:pt idx="2933">5834</cx:pt>
          <cx:pt idx="2934">5831</cx:pt>
          <cx:pt idx="2935">5830</cx:pt>
          <cx:pt idx="2936">5830</cx:pt>
          <cx:pt idx="2937">5828</cx:pt>
          <cx:pt idx="2938">5823</cx:pt>
          <cx:pt idx="2939">5823</cx:pt>
          <cx:pt idx="2940">5820</cx:pt>
          <cx:pt idx="2941">5818</cx:pt>
          <cx:pt idx="2942">5816</cx:pt>
          <cx:pt idx="2943">5813</cx:pt>
          <cx:pt idx="2944">5812</cx:pt>
          <cx:pt idx="2945">5810</cx:pt>
          <cx:pt idx="2946">5810</cx:pt>
          <cx:pt idx="2947">5808</cx:pt>
          <cx:pt idx="2948">5804</cx:pt>
          <cx:pt idx="2949">5803</cx:pt>
          <cx:pt idx="2950">5803</cx:pt>
          <cx:pt idx="2951">5801</cx:pt>
          <cx:pt idx="2952">5800</cx:pt>
          <cx:pt idx="2953">5799</cx:pt>
          <cx:pt idx="2954">5799</cx:pt>
          <cx:pt idx="2955">5789</cx:pt>
          <cx:pt idx="2956">5784</cx:pt>
          <cx:pt idx="2957">5783</cx:pt>
          <cx:pt idx="2958">5782</cx:pt>
          <cx:pt idx="2959">5777</cx:pt>
          <cx:pt idx="2960">5777</cx:pt>
          <cx:pt idx="2961">5776</cx:pt>
          <cx:pt idx="2962">5773</cx:pt>
          <cx:pt idx="2963">5772</cx:pt>
          <cx:pt idx="2964">5772</cx:pt>
          <cx:pt idx="2965">5771</cx:pt>
          <cx:pt idx="2966">5771</cx:pt>
          <cx:pt idx="2967">5769</cx:pt>
          <cx:pt idx="2968">5768</cx:pt>
          <cx:pt idx="2969">5765</cx:pt>
          <cx:pt idx="2970">5765</cx:pt>
          <cx:pt idx="2971">5765</cx:pt>
          <cx:pt idx="2972">5758</cx:pt>
          <cx:pt idx="2973">5757</cx:pt>
          <cx:pt idx="2974">5756</cx:pt>
          <cx:pt idx="2975">5753</cx:pt>
          <cx:pt idx="2976">5746</cx:pt>
          <cx:pt idx="2977">5745</cx:pt>
          <cx:pt idx="2978">5744</cx:pt>
          <cx:pt idx="2979">5743</cx:pt>
          <cx:pt idx="2980">5741</cx:pt>
          <cx:pt idx="2981">5733</cx:pt>
          <cx:pt idx="2982">5728</cx:pt>
          <cx:pt idx="2983">5724</cx:pt>
          <cx:pt idx="2984">5721</cx:pt>
          <cx:pt idx="2985">5721</cx:pt>
          <cx:pt idx="2986">5719</cx:pt>
          <cx:pt idx="2987">5718</cx:pt>
          <cx:pt idx="2988">5713</cx:pt>
          <cx:pt idx="2989">5712</cx:pt>
          <cx:pt idx="2990">5707</cx:pt>
          <cx:pt idx="2991">5705</cx:pt>
          <cx:pt idx="2992">5704</cx:pt>
          <cx:pt idx="2993">5703</cx:pt>
          <cx:pt idx="2994">5700</cx:pt>
          <cx:pt idx="2995">5694</cx:pt>
          <cx:pt idx="2996">5693</cx:pt>
          <cx:pt idx="2997">5691</cx:pt>
          <cx:pt idx="2998">5686</cx:pt>
          <cx:pt idx="2999">5683</cx:pt>
          <cx:pt idx="3000">5683</cx:pt>
          <cx:pt idx="3001">5683</cx:pt>
          <cx:pt idx="3002">5680</cx:pt>
          <cx:pt idx="3003">5680</cx:pt>
          <cx:pt idx="3004">5679</cx:pt>
          <cx:pt idx="3005">5677</cx:pt>
          <cx:pt idx="3006">5673</cx:pt>
          <cx:pt idx="3007">5670</cx:pt>
          <cx:pt idx="3008">5670</cx:pt>
          <cx:pt idx="3009">5670</cx:pt>
          <cx:pt idx="3010">5670</cx:pt>
          <cx:pt idx="3011">5668</cx:pt>
          <cx:pt idx="3012">5664</cx:pt>
          <cx:pt idx="3013">5663</cx:pt>
          <cx:pt idx="3014">5662</cx:pt>
          <cx:pt idx="3015">5659</cx:pt>
          <cx:pt idx="3016">5652</cx:pt>
          <cx:pt idx="3017">5644</cx:pt>
          <cx:pt idx="3018">5643</cx:pt>
          <cx:pt idx="3019">5641</cx:pt>
          <cx:pt idx="3020">5639</cx:pt>
          <cx:pt idx="3021">5636</cx:pt>
          <cx:pt idx="3022">5636</cx:pt>
          <cx:pt idx="3023">5635</cx:pt>
          <cx:pt idx="3024">5635</cx:pt>
          <cx:pt idx="3025">5622</cx:pt>
          <cx:pt idx="3026">5622</cx:pt>
          <cx:pt idx="3027">5619</cx:pt>
          <cx:pt idx="3028">5618</cx:pt>
          <cx:pt idx="3029">5618</cx:pt>
          <cx:pt idx="3030">5616</cx:pt>
          <cx:pt idx="3031">5614</cx:pt>
          <cx:pt idx="3032">5612</cx:pt>
          <cx:pt idx="3033">5610</cx:pt>
          <cx:pt idx="3034">5610</cx:pt>
          <cx:pt idx="3035">5606</cx:pt>
          <cx:pt idx="3036">5602</cx:pt>
          <cx:pt idx="3037">5600</cx:pt>
          <cx:pt idx="3038">5600</cx:pt>
          <cx:pt idx="3039">5596</cx:pt>
          <cx:pt idx="3040">5596</cx:pt>
          <cx:pt idx="3041">5595</cx:pt>
          <cx:pt idx="3042">5594</cx:pt>
          <cx:pt idx="3043">5591</cx:pt>
          <cx:pt idx="3044">5589</cx:pt>
          <cx:pt idx="3045">5586</cx:pt>
          <cx:pt idx="3046">5578</cx:pt>
          <cx:pt idx="3047">5576</cx:pt>
          <cx:pt idx="3048">5576</cx:pt>
          <cx:pt idx="3049">5573</cx:pt>
          <cx:pt idx="3050">5569</cx:pt>
          <cx:pt idx="3051">5569</cx:pt>
          <cx:pt idx="3052">5567</cx:pt>
          <cx:pt idx="3053">5566</cx:pt>
          <cx:pt idx="3054">5557</cx:pt>
          <cx:pt idx="3055">5554</cx:pt>
          <cx:pt idx="3056">5554</cx:pt>
          <cx:pt idx="3057">5548</cx:pt>
          <cx:pt idx="3058">5544</cx:pt>
          <cx:pt idx="3059">5542</cx:pt>
          <cx:pt idx="3060">5540</cx:pt>
          <cx:pt idx="3061">5538</cx:pt>
          <cx:pt idx="3062">5537</cx:pt>
          <cx:pt idx="3063">5532</cx:pt>
          <cx:pt idx="3064">5531</cx:pt>
          <cx:pt idx="3065">5531</cx:pt>
          <cx:pt idx="3066">5529</cx:pt>
          <cx:pt idx="3067">5528</cx:pt>
          <cx:pt idx="3068">5519</cx:pt>
          <cx:pt idx="3069">5519</cx:pt>
          <cx:pt idx="3070">5519</cx:pt>
          <cx:pt idx="3071">5517</cx:pt>
          <cx:pt idx="3072">5515</cx:pt>
          <cx:pt idx="3073">5514</cx:pt>
          <cx:pt idx="3074">5509</cx:pt>
          <cx:pt idx="3075">5508</cx:pt>
          <cx:pt idx="3076">5507</cx:pt>
          <cx:pt idx="3077">5503</cx:pt>
          <cx:pt idx="3078">5497</cx:pt>
          <cx:pt idx="3079">5497</cx:pt>
          <cx:pt idx="3080">5496</cx:pt>
          <cx:pt idx="3081">5495</cx:pt>
          <cx:pt idx="3082">5492</cx:pt>
          <cx:pt idx="3083">5492</cx:pt>
          <cx:pt idx="3084">5492</cx:pt>
          <cx:pt idx="3085">5491</cx:pt>
          <cx:pt idx="3086">5491</cx:pt>
          <cx:pt idx="3087">5490</cx:pt>
          <cx:pt idx="3088">5485</cx:pt>
          <cx:pt idx="3089">5485</cx:pt>
          <cx:pt idx="3090">5480</cx:pt>
          <cx:pt idx="3091">5475</cx:pt>
          <cx:pt idx="3092">5474</cx:pt>
          <cx:pt idx="3093">5472</cx:pt>
          <cx:pt idx="3094">5471</cx:pt>
          <cx:pt idx="3095">5468</cx:pt>
          <cx:pt idx="3096">5467</cx:pt>
          <cx:pt idx="3097">5466</cx:pt>
          <cx:pt idx="3098">5464</cx:pt>
          <cx:pt idx="3099">5463</cx:pt>
          <cx:pt idx="3100">5462</cx:pt>
          <cx:pt idx="3101">5462</cx:pt>
          <cx:pt idx="3102">5460</cx:pt>
          <cx:pt idx="3103">5460</cx:pt>
          <cx:pt idx="3104">5459</cx:pt>
          <cx:pt idx="3105">5458</cx:pt>
          <cx:pt idx="3106">5457</cx:pt>
          <cx:pt idx="3107">5455</cx:pt>
          <cx:pt idx="3108">5452</cx:pt>
          <cx:pt idx="3109">5449</cx:pt>
          <cx:pt idx="3110">5448</cx:pt>
          <cx:pt idx="3111">5447</cx:pt>
          <cx:pt idx="3112">5443</cx:pt>
          <cx:pt idx="3113">5442</cx:pt>
          <cx:pt idx="3114">5442</cx:pt>
          <cx:pt idx="3115">5441</cx:pt>
          <cx:pt idx="3116">5439</cx:pt>
          <cx:pt idx="3117">5438</cx:pt>
          <cx:pt idx="3118">5436</cx:pt>
          <cx:pt idx="3119">5433</cx:pt>
          <cx:pt idx="3120">5433</cx:pt>
          <cx:pt idx="3121">5432</cx:pt>
          <cx:pt idx="3122">5432</cx:pt>
          <cx:pt idx="3123">5427</cx:pt>
          <cx:pt idx="3124">5426</cx:pt>
          <cx:pt idx="3125">5424</cx:pt>
          <cx:pt idx="3126">5424</cx:pt>
          <cx:pt idx="3127">5423</cx:pt>
          <cx:pt idx="3128">5420</cx:pt>
          <cx:pt idx="3129">5420</cx:pt>
          <cx:pt idx="3130">5419</cx:pt>
          <cx:pt idx="3131">5419</cx:pt>
          <cx:pt idx="3132">5415</cx:pt>
          <cx:pt idx="3133">5415</cx:pt>
          <cx:pt idx="3134">5413</cx:pt>
          <cx:pt idx="3135">5413</cx:pt>
          <cx:pt idx="3136">5412</cx:pt>
          <cx:pt idx="3137">5412</cx:pt>
          <cx:pt idx="3138">5412</cx:pt>
          <cx:pt idx="3139">5410</cx:pt>
          <cx:pt idx="3140">5406</cx:pt>
          <cx:pt idx="3141">5400</cx:pt>
          <cx:pt idx="3142">5400</cx:pt>
          <cx:pt idx="3143">5398</cx:pt>
          <cx:pt idx="3144">5398</cx:pt>
          <cx:pt idx="3145">5397</cx:pt>
          <cx:pt idx="3146">5394</cx:pt>
          <cx:pt idx="3147">5393</cx:pt>
          <cx:pt idx="3148">5387</cx:pt>
          <cx:pt idx="3149">5386</cx:pt>
          <cx:pt idx="3150">5385</cx:pt>
          <cx:pt idx="3151">5382</cx:pt>
          <cx:pt idx="3152">5381</cx:pt>
          <cx:pt idx="3153">5381</cx:pt>
          <cx:pt idx="3154">5380</cx:pt>
          <cx:pt idx="3155">5380</cx:pt>
          <cx:pt idx="3156">5378</cx:pt>
          <cx:pt idx="3157">5375</cx:pt>
          <cx:pt idx="3158">5371</cx:pt>
          <cx:pt idx="3159">5367</cx:pt>
          <cx:pt idx="3160">5365</cx:pt>
          <cx:pt idx="3161">5362</cx:pt>
          <cx:pt idx="3162">5360</cx:pt>
          <cx:pt idx="3163">5359</cx:pt>
          <cx:pt idx="3164">5359</cx:pt>
          <cx:pt idx="3165">5358</cx:pt>
          <cx:pt idx="3166">5356</cx:pt>
          <cx:pt idx="3167">5356</cx:pt>
          <cx:pt idx="3168">5356</cx:pt>
          <cx:pt idx="3169">5350</cx:pt>
          <cx:pt idx="3170">5350</cx:pt>
          <cx:pt idx="3171">5346</cx:pt>
          <cx:pt idx="3172">5346</cx:pt>
          <cx:pt idx="3173">5345</cx:pt>
          <cx:pt idx="3174">5345</cx:pt>
          <cx:pt idx="3175">5344</cx:pt>
          <cx:pt idx="3176">5341</cx:pt>
          <cx:pt idx="3177">5340</cx:pt>
          <cx:pt idx="3178">5340</cx:pt>
          <cx:pt idx="3179">5335</cx:pt>
          <cx:pt idx="3180">5332</cx:pt>
          <cx:pt idx="3181">5329</cx:pt>
          <cx:pt idx="3182">5328</cx:pt>
          <cx:pt idx="3183">5324</cx:pt>
          <cx:pt idx="3184">5321</cx:pt>
          <cx:pt idx="3185">5321</cx:pt>
          <cx:pt idx="3186">5320</cx:pt>
          <cx:pt idx="3187">5314</cx:pt>
          <cx:pt idx="3188">5313</cx:pt>
          <cx:pt idx="3189">5313</cx:pt>
          <cx:pt idx="3190">5311</cx:pt>
          <cx:pt idx="3191">5311</cx:pt>
          <cx:pt idx="3192">5310</cx:pt>
          <cx:pt idx="3193">5307</cx:pt>
          <cx:pt idx="3194">5307</cx:pt>
          <cx:pt idx="3195">5303</cx:pt>
          <cx:pt idx="3196">5301</cx:pt>
          <cx:pt idx="3197">5298</cx:pt>
          <cx:pt idx="3198">5296</cx:pt>
          <cx:pt idx="3199">5296</cx:pt>
          <cx:pt idx="3200">5295</cx:pt>
          <cx:pt idx="3201">5293</cx:pt>
          <cx:pt idx="3202">5293</cx:pt>
          <cx:pt idx="3203">5292</cx:pt>
          <cx:pt idx="3204">5292</cx:pt>
          <cx:pt idx="3205">5290</cx:pt>
          <cx:pt idx="3206">5289</cx:pt>
          <cx:pt idx="3207">5288</cx:pt>
          <cx:pt idx="3208">5287</cx:pt>
          <cx:pt idx="3209">5285</cx:pt>
          <cx:pt idx="3210">5281</cx:pt>
          <cx:pt idx="3211">5279</cx:pt>
          <cx:pt idx="3212">5278</cx:pt>
          <cx:pt idx="3213">5277</cx:pt>
          <cx:pt idx="3214">5276</cx:pt>
          <cx:pt idx="3215">5275</cx:pt>
          <cx:pt idx="3216">5274</cx:pt>
          <cx:pt idx="3217">5272</cx:pt>
          <cx:pt idx="3218">5271</cx:pt>
          <cx:pt idx="3219">5271</cx:pt>
          <cx:pt idx="3220">5267</cx:pt>
          <cx:pt idx="3221">5265</cx:pt>
          <cx:pt idx="3222">5265</cx:pt>
          <cx:pt idx="3223">5264</cx:pt>
          <cx:pt idx="3224">5263</cx:pt>
          <cx:pt idx="3225">5260</cx:pt>
          <cx:pt idx="3226">5258</cx:pt>
          <cx:pt idx="3227">5256</cx:pt>
          <cx:pt idx="3228">5256</cx:pt>
          <cx:pt idx="3229">5255</cx:pt>
          <cx:pt idx="3230">5252</cx:pt>
          <cx:pt idx="3231">5250</cx:pt>
          <cx:pt idx="3232">5249</cx:pt>
          <cx:pt idx="3233">5245</cx:pt>
          <cx:pt idx="3234">5245</cx:pt>
          <cx:pt idx="3235">5232</cx:pt>
          <cx:pt idx="3236">5232</cx:pt>
          <cx:pt idx="3237">5231</cx:pt>
          <cx:pt idx="3238">5230</cx:pt>
          <cx:pt idx="3239">5228</cx:pt>
          <cx:pt idx="3240">5227</cx:pt>
          <cx:pt idx="3241">5227</cx:pt>
          <cx:pt idx="3242">5225</cx:pt>
          <cx:pt idx="3243">5219</cx:pt>
          <cx:pt idx="3244">5218</cx:pt>
          <cx:pt idx="3245">5215</cx:pt>
          <cx:pt idx="3246">5215</cx:pt>
          <cx:pt idx="3247">5214</cx:pt>
          <cx:pt idx="3248">5212</cx:pt>
          <cx:pt idx="3249">5211</cx:pt>
          <cx:pt idx="3250">5207</cx:pt>
          <cx:pt idx="3251">5206</cx:pt>
          <cx:pt idx="3252">5205</cx:pt>
          <cx:pt idx="3253">5204</cx:pt>
          <cx:pt idx="3254">5203</cx:pt>
          <cx:pt idx="3255">5202</cx:pt>
          <cx:pt idx="3256">5202</cx:pt>
          <cx:pt idx="3257">5201</cx:pt>
          <cx:pt idx="3258">5198</cx:pt>
          <cx:pt idx="3259">5198</cx:pt>
          <cx:pt idx="3260">5197</cx:pt>
          <cx:pt idx="3261">5196</cx:pt>
          <cx:pt idx="3262">5196</cx:pt>
          <cx:pt idx="3263">5195</cx:pt>
          <cx:pt idx="3264">5194</cx:pt>
          <cx:pt idx="3265">5194</cx:pt>
          <cx:pt idx="3266">5192</cx:pt>
          <cx:pt idx="3267">5191</cx:pt>
          <cx:pt idx="3268">5186</cx:pt>
          <cx:pt idx="3269">5185</cx:pt>
          <cx:pt idx="3270">5183</cx:pt>
          <cx:pt idx="3271">5181</cx:pt>
          <cx:pt idx="3272">5181</cx:pt>
          <cx:pt idx="3273">5180</cx:pt>
          <cx:pt idx="3274">5179</cx:pt>
          <cx:pt idx="3275">5177</cx:pt>
          <cx:pt idx="3276">5175</cx:pt>
          <cx:pt idx="3277">5172</cx:pt>
          <cx:pt idx="3278">5170</cx:pt>
          <cx:pt idx="3279">5168</cx:pt>
          <cx:pt idx="3280">5167</cx:pt>
          <cx:pt idx="3281">5166</cx:pt>
          <cx:pt idx="3282">5165</cx:pt>
          <cx:pt idx="3283">5156</cx:pt>
          <cx:pt idx="3284">5153</cx:pt>
          <cx:pt idx="3285">5150</cx:pt>
          <cx:pt idx="3286">5149</cx:pt>
          <cx:pt idx="3287">5147</cx:pt>
          <cx:pt idx="3288">5144</cx:pt>
          <cx:pt idx="3289">5144</cx:pt>
          <cx:pt idx="3290">5142</cx:pt>
          <cx:pt idx="3291">5141</cx:pt>
          <cx:pt idx="3292">5133</cx:pt>
          <cx:pt idx="3293">5130</cx:pt>
          <cx:pt idx="3294">5126</cx:pt>
          <cx:pt idx="3295">5122</cx:pt>
          <cx:pt idx="3296">5117</cx:pt>
          <cx:pt idx="3297">5116</cx:pt>
          <cx:pt idx="3298">5114</cx:pt>
          <cx:pt idx="3299">5113</cx:pt>
          <cx:pt idx="3300">5112</cx:pt>
          <cx:pt idx="3301">5112</cx:pt>
          <cx:pt idx="3302">5109</cx:pt>
          <cx:pt idx="3303">5104</cx:pt>
          <cx:pt idx="3304">5102</cx:pt>
          <cx:pt idx="3305">5101</cx:pt>
          <cx:pt idx="3306">5098</cx:pt>
          <cx:pt idx="3307">5096</cx:pt>
          <cx:pt idx="3308">5096</cx:pt>
          <cx:pt idx="3309">5095</cx:pt>
          <cx:pt idx="3310">5095</cx:pt>
          <cx:pt idx="3311">5093</cx:pt>
          <cx:pt idx="3312">5092</cx:pt>
          <cx:pt idx="3313">5092</cx:pt>
          <cx:pt idx="3314">5090</cx:pt>
          <cx:pt idx="3315">5087</cx:pt>
          <cx:pt idx="3316">5085</cx:pt>
          <cx:pt idx="3317">5085</cx:pt>
          <cx:pt idx="3318">5084</cx:pt>
          <cx:pt idx="3319">5083</cx:pt>
          <cx:pt idx="3320">5082</cx:pt>
          <cx:pt idx="3321">5082</cx:pt>
          <cx:pt idx="3322">5079</cx:pt>
          <cx:pt idx="3323">5076</cx:pt>
          <cx:pt idx="3324">5073</cx:pt>
          <cx:pt idx="3325">5073</cx:pt>
          <cx:pt idx="3326">5072</cx:pt>
          <cx:pt idx="3327">5069</cx:pt>
          <cx:pt idx="3328">5069</cx:pt>
          <cx:pt idx="3329">5068</cx:pt>
          <cx:pt idx="3330">5065</cx:pt>
          <cx:pt idx="3331">5065</cx:pt>
          <cx:pt idx="3332">5061</cx:pt>
          <cx:pt idx="3333">5058</cx:pt>
          <cx:pt idx="3334">5056</cx:pt>
          <cx:pt idx="3335">5055</cx:pt>
          <cx:pt idx="3336">5054</cx:pt>
          <cx:pt idx="3337">5048</cx:pt>
          <cx:pt idx="3338">5048</cx:pt>
          <cx:pt idx="3339">5047</cx:pt>
          <cx:pt idx="3340">5047</cx:pt>
          <cx:pt idx="3341">5044</cx:pt>
          <cx:pt idx="3342">5043</cx:pt>
          <cx:pt idx="3343">5043</cx:pt>
          <cx:pt idx="3344">5041</cx:pt>
          <cx:pt idx="3345">5040</cx:pt>
          <cx:pt idx="3346">5040</cx:pt>
          <cx:pt idx="3347">5038</cx:pt>
          <cx:pt idx="3348">5037</cx:pt>
          <cx:pt idx="3349">5036</cx:pt>
          <cx:pt idx="3350">5035</cx:pt>
          <cx:pt idx="3351">5030</cx:pt>
          <cx:pt idx="3352">5029</cx:pt>
          <cx:pt idx="3353">5029</cx:pt>
          <cx:pt idx="3354">5029</cx:pt>
          <cx:pt idx="3355">5027</cx:pt>
          <cx:pt idx="3356">5026</cx:pt>
          <cx:pt idx="3357">5026</cx:pt>
          <cx:pt idx="3358">5025</cx:pt>
          <cx:pt idx="3359">5025</cx:pt>
          <cx:pt idx="3360">5024</cx:pt>
          <cx:pt idx="3361">5020</cx:pt>
          <cx:pt idx="3362">5019</cx:pt>
          <cx:pt idx="3363">5018</cx:pt>
          <cx:pt idx="3364">5018</cx:pt>
          <cx:pt idx="3365">5016</cx:pt>
          <cx:pt idx="3366">5015</cx:pt>
          <cx:pt idx="3367">5013</cx:pt>
          <cx:pt idx="3368">5012</cx:pt>
          <cx:pt idx="3369">5006</cx:pt>
          <cx:pt idx="3370">5006</cx:pt>
          <cx:pt idx="3371">5006</cx:pt>
          <cx:pt idx="3372">5006</cx:pt>
          <cx:pt idx="3373">5003</cx:pt>
          <cx:pt idx="3374">5002</cx:pt>
          <cx:pt idx="3375">5001</cx:pt>
          <cx:pt idx="3376">5001</cx:pt>
          <cx:pt idx="3377">4999</cx:pt>
          <cx:pt idx="3378">4999</cx:pt>
          <cx:pt idx="3379">4999</cx:pt>
          <cx:pt idx="3380">4998</cx:pt>
          <cx:pt idx="3381">4998</cx:pt>
          <cx:pt idx="3382">4997</cx:pt>
          <cx:pt idx="3383">4996</cx:pt>
          <cx:pt idx="3384">4992</cx:pt>
          <cx:pt idx="3385">4992</cx:pt>
          <cx:pt idx="3386">4992</cx:pt>
          <cx:pt idx="3387">4989</cx:pt>
          <cx:pt idx="3388">4988</cx:pt>
          <cx:pt idx="3389">4985</cx:pt>
          <cx:pt idx="3390">4980</cx:pt>
          <cx:pt idx="3391">4979</cx:pt>
          <cx:pt idx="3392">4979</cx:pt>
          <cx:pt idx="3393">4977</cx:pt>
          <cx:pt idx="3394">4974</cx:pt>
          <cx:pt idx="3395">4974</cx:pt>
          <cx:pt idx="3396">4974</cx:pt>
          <cx:pt idx="3397">4974</cx:pt>
          <cx:pt idx="3398">4970</cx:pt>
          <cx:pt idx="3399">4970</cx:pt>
          <cx:pt idx="3400">4967</cx:pt>
          <cx:pt idx="3401">4965</cx:pt>
          <cx:pt idx="3402">4965</cx:pt>
          <cx:pt idx="3403">4963</cx:pt>
          <cx:pt idx="3404">4963</cx:pt>
          <cx:pt idx="3405">4962</cx:pt>
          <cx:pt idx="3406">4961</cx:pt>
          <cx:pt idx="3407">4959</cx:pt>
          <cx:pt idx="3408">4958</cx:pt>
          <cx:pt idx="3409">4956</cx:pt>
          <cx:pt idx="3410">4955</cx:pt>
          <cx:pt idx="3411">4955</cx:pt>
          <cx:pt idx="3412">4953</cx:pt>
          <cx:pt idx="3413">4953</cx:pt>
          <cx:pt idx="3414">4951</cx:pt>
          <cx:pt idx="3415">4951</cx:pt>
          <cx:pt idx="3416">4951</cx:pt>
          <cx:pt idx="3417">4950</cx:pt>
          <cx:pt idx="3418">4949</cx:pt>
          <cx:pt idx="3419">4945</cx:pt>
          <cx:pt idx="3420">4942</cx:pt>
          <cx:pt idx="3421">4939</cx:pt>
          <cx:pt idx="3422">4936</cx:pt>
          <cx:pt idx="3423">4936</cx:pt>
          <cx:pt idx="3424">4936</cx:pt>
          <cx:pt idx="3425">4935</cx:pt>
          <cx:pt idx="3426">4935</cx:pt>
          <cx:pt idx="3427">4931</cx:pt>
          <cx:pt idx="3428">4930</cx:pt>
          <cx:pt idx="3429">4930</cx:pt>
          <cx:pt idx="3430">4929</cx:pt>
          <cx:pt idx="3431">4926</cx:pt>
          <cx:pt idx="3432">4925</cx:pt>
          <cx:pt idx="3433">4924</cx:pt>
          <cx:pt idx="3434">4922</cx:pt>
          <cx:pt idx="3435">4922</cx:pt>
          <cx:pt idx="3436">4921</cx:pt>
          <cx:pt idx="3437">4919</cx:pt>
          <cx:pt idx="3438">4918</cx:pt>
          <cx:pt idx="3439">4915</cx:pt>
          <cx:pt idx="3440">4915</cx:pt>
          <cx:pt idx="3441">4913</cx:pt>
          <cx:pt idx="3442">4913</cx:pt>
          <cx:pt idx="3443">4913</cx:pt>
          <cx:pt idx="3444">4911</cx:pt>
          <cx:pt idx="3445">4911</cx:pt>
          <cx:pt idx="3446">4910</cx:pt>
          <cx:pt idx="3447">4910</cx:pt>
          <cx:pt idx="3448">4903</cx:pt>
          <cx:pt idx="3449">4903</cx:pt>
          <cx:pt idx="3450">4901</cx:pt>
          <cx:pt idx="3451">4898</cx:pt>
          <cx:pt idx="3452">4898</cx:pt>
          <cx:pt idx="3453">4896</cx:pt>
          <cx:pt idx="3454">4893</cx:pt>
          <cx:pt idx="3455">4893</cx:pt>
          <cx:pt idx="3456">4893</cx:pt>
          <cx:pt idx="3457">4892</cx:pt>
          <cx:pt idx="3458">4892</cx:pt>
          <cx:pt idx="3459">4890</cx:pt>
          <cx:pt idx="3460">4889</cx:pt>
          <cx:pt idx="3461">4884</cx:pt>
          <cx:pt idx="3462">4883</cx:pt>
          <cx:pt idx="3463">4883</cx:pt>
          <cx:pt idx="3464">4881</cx:pt>
          <cx:pt idx="3465">4879</cx:pt>
          <cx:pt idx="3466">4878</cx:pt>
          <cx:pt idx="3467">4876</cx:pt>
          <cx:pt idx="3468">4874</cx:pt>
          <cx:pt idx="3469">4873</cx:pt>
          <cx:pt idx="3470">4872</cx:pt>
          <cx:pt idx="3471">4869</cx:pt>
          <cx:pt idx="3472">4868</cx:pt>
          <cx:pt idx="3473">4866</cx:pt>
          <cx:pt idx="3474">4865</cx:pt>
          <cx:pt idx="3475">4865</cx:pt>
          <cx:pt idx="3476">4864</cx:pt>
          <cx:pt idx="3477">4863</cx:pt>
          <cx:pt idx="3478">4862</cx:pt>
          <cx:pt idx="3479">4862</cx:pt>
          <cx:pt idx="3480">4859</cx:pt>
          <cx:pt idx="3481">4854</cx:pt>
          <cx:pt idx="3482">4852</cx:pt>
          <cx:pt idx="3483">4848</cx:pt>
          <cx:pt idx="3484">4847</cx:pt>
          <cx:pt idx="3485">4845</cx:pt>
          <cx:pt idx="3486">4838</cx:pt>
          <cx:pt idx="3487">4836</cx:pt>
          <cx:pt idx="3488">4835</cx:pt>
          <cx:pt idx="3489">4834</cx:pt>
          <cx:pt idx="3490">4831</cx:pt>
          <cx:pt idx="3491">4831</cx:pt>
          <cx:pt idx="3492">4830</cx:pt>
          <cx:pt idx="3493">4830</cx:pt>
          <cx:pt idx="3494">4828</cx:pt>
          <cx:pt idx="3495">4827</cx:pt>
          <cx:pt idx="3496">4825</cx:pt>
          <cx:pt idx="3497">4824</cx:pt>
          <cx:pt idx="3498">4822</cx:pt>
          <cx:pt idx="3499">4821</cx:pt>
          <cx:pt idx="3500">4815</cx:pt>
          <cx:pt idx="3501">4812</cx:pt>
          <cx:pt idx="3502">4810</cx:pt>
          <cx:pt idx="3503">4808</cx:pt>
          <cx:pt idx="3504">4808</cx:pt>
          <cx:pt idx="3505">4807</cx:pt>
          <cx:pt idx="3506">4807</cx:pt>
          <cx:pt idx="3507">4806</cx:pt>
          <cx:pt idx="3508">4806</cx:pt>
          <cx:pt idx="3509">4806</cx:pt>
          <cx:pt idx="3510">4804</cx:pt>
          <cx:pt idx="3511">4802</cx:pt>
          <cx:pt idx="3512">4801</cx:pt>
          <cx:pt idx="3513">4792</cx:pt>
          <cx:pt idx="3514">4792</cx:pt>
          <cx:pt idx="3515">4792</cx:pt>
          <cx:pt idx="3516">4788</cx:pt>
          <cx:pt idx="3517">4788</cx:pt>
          <cx:pt idx="3518">4787</cx:pt>
          <cx:pt idx="3519">4784</cx:pt>
          <cx:pt idx="3520">4784</cx:pt>
          <cx:pt idx="3521">4783</cx:pt>
          <cx:pt idx="3522">4780</cx:pt>
          <cx:pt idx="3523">4777</cx:pt>
          <cx:pt idx="3524">4768</cx:pt>
          <cx:pt idx="3525">4767</cx:pt>
          <cx:pt idx="3526">4766</cx:pt>
          <cx:pt idx="3527">4766</cx:pt>
          <cx:pt idx="3528">4761</cx:pt>
          <cx:pt idx="3529">4759</cx:pt>
          <cx:pt idx="3530">4758</cx:pt>
          <cx:pt idx="3531">4757</cx:pt>
          <cx:pt idx="3532">4756</cx:pt>
          <cx:pt idx="3533">4756</cx:pt>
          <cx:pt idx="3534">4754</cx:pt>
          <cx:pt idx="3535">4753</cx:pt>
          <cx:pt idx="3536">4752</cx:pt>
          <cx:pt idx="3537">4747</cx:pt>
          <cx:pt idx="3538">4747</cx:pt>
          <cx:pt idx="3539">4746</cx:pt>
          <cx:pt idx="3540">4742</cx:pt>
          <cx:pt idx="3541">4742</cx:pt>
          <cx:pt idx="3542">4740</cx:pt>
          <cx:pt idx="3543">4736</cx:pt>
          <cx:pt idx="3544">4734</cx:pt>
          <cx:pt idx="3545">4733</cx:pt>
          <cx:pt idx="3546">4733</cx:pt>
          <cx:pt idx="3547">4730</cx:pt>
          <cx:pt idx="3548">4729</cx:pt>
          <cx:pt idx="3549">4727</cx:pt>
          <cx:pt idx="3550">4724</cx:pt>
          <cx:pt idx="3551">4721</cx:pt>
          <cx:pt idx="3552">4720</cx:pt>
          <cx:pt idx="3553">4719</cx:pt>
          <cx:pt idx="3554">4719</cx:pt>
          <cx:pt idx="3555">4718</cx:pt>
          <cx:pt idx="3556">4718</cx:pt>
          <cx:pt idx="3557">4715</cx:pt>
          <cx:pt idx="3558">4715</cx:pt>
          <cx:pt idx="3559">4713</cx:pt>
          <cx:pt idx="3560">4710</cx:pt>
          <cx:pt idx="3561">4709</cx:pt>
          <cx:pt idx="3562">4709</cx:pt>
          <cx:pt idx="3563">4708</cx:pt>
          <cx:pt idx="3564">4705</cx:pt>
          <cx:pt idx="3565">4704</cx:pt>
          <cx:pt idx="3566">4703</cx:pt>
          <cx:pt idx="3567">4703</cx:pt>
          <cx:pt idx="3568">4701</cx:pt>
          <cx:pt idx="3569">4697</cx:pt>
          <cx:pt idx="3570">4697</cx:pt>
          <cx:pt idx="3571">4697</cx:pt>
          <cx:pt idx="3572">4697</cx:pt>
          <cx:pt idx="3573">4696</cx:pt>
          <cx:pt idx="3574">4695</cx:pt>
          <cx:pt idx="3575">4694</cx:pt>
          <cx:pt idx="3576">4693</cx:pt>
          <cx:pt idx="3577">4691</cx:pt>
          <cx:pt idx="3578">4691</cx:pt>
          <cx:pt idx="3579">4689</cx:pt>
          <cx:pt idx="3580">4689</cx:pt>
          <cx:pt idx="3581">4689</cx:pt>
          <cx:pt idx="3582">4689</cx:pt>
          <cx:pt idx="3583">4687</cx:pt>
          <cx:pt idx="3584">4686</cx:pt>
          <cx:pt idx="3585">4686</cx:pt>
          <cx:pt idx="3586">4682</cx:pt>
          <cx:pt idx="3587">4681</cx:pt>
          <cx:pt idx="3588">4681</cx:pt>
          <cx:pt idx="3589">4680</cx:pt>
          <cx:pt idx="3590">4679</cx:pt>
          <cx:pt idx="3591">4678</cx:pt>
          <cx:pt idx="3592">4670</cx:pt>
          <cx:pt idx="3593">4667</cx:pt>
          <cx:pt idx="3594">4666</cx:pt>
          <cx:pt idx="3595">4666</cx:pt>
          <cx:pt idx="3596">4666</cx:pt>
          <cx:pt idx="3597">4665</cx:pt>
          <cx:pt idx="3598">4665</cx:pt>
          <cx:pt idx="3599">4664</cx:pt>
          <cx:pt idx="3600">4664</cx:pt>
          <cx:pt idx="3601">4662</cx:pt>
          <cx:pt idx="3602">4662</cx:pt>
          <cx:pt idx="3603">4662</cx:pt>
          <cx:pt idx="3604">4661</cx:pt>
          <cx:pt idx="3605">4656</cx:pt>
          <cx:pt idx="3606">4654</cx:pt>
          <cx:pt idx="3607">4652</cx:pt>
          <cx:pt idx="3608">4651</cx:pt>
          <cx:pt idx="3609">4647</cx:pt>
          <cx:pt idx="3610">4640</cx:pt>
          <cx:pt idx="3611">4639</cx:pt>
          <cx:pt idx="3612">4638</cx:pt>
          <cx:pt idx="3613">4636</cx:pt>
          <cx:pt idx="3614">4636</cx:pt>
          <cx:pt idx="3615">4634</cx:pt>
          <cx:pt idx="3616">4631</cx:pt>
          <cx:pt idx="3617">4631</cx:pt>
          <cx:pt idx="3618">4630</cx:pt>
          <cx:pt idx="3619">4630</cx:pt>
          <cx:pt idx="3620">4630</cx:pt>
          <cx:pt idx="3621">4629</cx:pt>
          <cx:pt idx="3622">4629</cx:pt>
          <cx:pt idx="3623">4626</cx:pt>
          <cx:pt idx="3624">4625</cx:pt>
          <cx:pt idx="3625">4625</cx:pt>
          <cx:pt idx="3626">4624</cx:pt>
          <cx:pt idx="3627">4622</cx:pt>
          <cx:pt idx="3628">4621</cx:pt>
          <cx:pt idx="3629">4616</cx:pt>
          <cx:pt idx="3630">4616</cx:pt>
          <cx:pt idx="3631">4616</cx:pt>
          <cx:pt idx="3632">4615</cx:pt>
          <cx:pt idx="3633">4614</cx:pt>
          <cx:pt idx="3634">4614</cx:pt>
          <cx:pt idx="3635">4614</cx:pt>
          <cx:pt idx="3636">4614</cx:pt>
          <cx:pt idx="3637">4614</cx:pt>
          <cx:pt idx="3638">4613</cx:pt>
          <cx:pt idx="3639">4612</cx:pt>
          <cx:pt idx="3640">4612</cx:pt>
          <cx:pt idx="3641">4610</cx:pt>
          <cx:pt idx="3642">4610</cx:pt>
          <cx:pt idx="3643">4609</cx:pt>
          <cx:pt idx="3644">4606</cx:pt>
          <cx:pt idx="3645">4606</cx:pt>
          <cx:pt idx="3646">4606</cx:pt>
          <cx:pt idx="3647">4606</cx:pt>
          <cx:pt idx="3648">4605</cx:pt>
          <cx:pt idx="3649">4604</cx:pt>
          <cx:pt idx="3650">4604</cx:pt>
          <cx:pt idx="3651">4603</cx:pt>
          <cx:pt idx="3652">4603</cx:pt>
          <cx:pt idx="3653">4601</cx:pt>
          <cx:pt idx="3654">4599</cx:pt>
          <cx:pt idx="3655">4596</cx:pt>
          <cx:pt idx="3656">4595</cx:pt>
          <cx:pt idx="3657">4593</cx:pt>
          <cx:pt idx="3658">4588</cx:pt>
          <cx:pt idx="3659">4585</cx:pt>
          <cx:pt idx="3660">4583</cx:pt>
          <cx:pt idx="3661">4578</cx:pt>
          <cx:pt idx="3662">4575</cx:pt>
          <cx:pt idx="3663">4574</cx:pt>
          <cx:pt idx="3664">4574</cx:pt>
          <cx:pt idx="3665">4570</cx:pt>
          <cx:pt idx="3666">4568</cx:pt>
          <cx:pt idx="3667">4568</cx:pt>
          <cx:pt idx="3668">4567</cx:pt>
          <cx:pt idx="3669">4566</cx:pt>
          <cx:pt idx="3670">4566</cx:pt>
          <cx:pt idx="3671">4565</cx:pt>
          <cx:pt idx="3672">4565</cx:pt>
          <cx:pt idx="3673">4563</cx:pt>
          <cx:pt idx="3674">4562</cx:pt>
          <cx:pt idx="3675">4561</cx:pt>
          <cx:pt idx="3676">4560</cx:pt>
          <cx:pt idx="3677">4558</cx:pt>
          <cx:pt idx="3678">4558</cx:pt>
          <cx:pt idx="3679">4551</cx:pt>
          <cx:pt idx="3680">4551</cx:pt>
          <cx:pt idx="3681">4548</cx:pt>
          <cx:pt idx="3682">4548</cx:pt>
          <cx:pt idx="3683">4547</cx:pt>
          <cx:pt idx="3684">4546</cx:pt>
          <cx:pt idx="3685">4545</cx:pt>
          <cx:pt idx="3686">4543</cx:pt>
          <cx:pt idx="3687">4542</cx:pt>
          <cx:pt idx="3688">4542</cx:pt>
          <cx:pt idx="3689">4541</cx:pt>
          <cx:pt idx="3690">4539</cx:pt>
          <cx:pt idx="3691">4538</cx:pt>
          <cx:pt idx="3692">4537</cx:pt>
          <cx:pt idx="3693">4536</cx:pt>
          <cx:pt idx="3694">4534</cx:pt>
          <cx:pt idx="3695">4533</cx:pt>
          <cx:pt idx="3696">4531</cx:pt>
          <cx:pt idx="3697">4531</cx:pt>
          <cx:pt idx="3698">4530</cx:pt>
          <cx:pt idx="3699">4525</cx:pt>
          <cx:pt idx="3700">4524</cx:pt>
          <cx:pt idx="3701">4524</cx:pt>
          <cx:pt idx="3702">4517</cx:pt>
          <cx:pt idx="3703">4514</cx:pt>
          <cx:pt idx="3704">4514</cx:pt>
          <cx:pt idx="3705">4513</cx:pt>
          <cx:pt idx="3706">4509</cx:pt>
          <cx:pt idx="3707">4509</cx:pt>
          <cx:pt idx="3708">4507</cx:pt>
          <cx:pt idx="3709">4507</cx:pt>
          <cx:pt idx="3710">4504</cx:pt>
          <cx:pt idx="3711">4504</cx:pt>
          <cx:pt idx="3712">4503</cx:pt>
          <cx:pt idx="3713">4502</cx:pt>
          <cx:pt idx="3714">4501</cx:pt>
          <cx:pt idx="3715">4500</cx:pt>
          <cx:pt idx="3716">4498</cx:pt>
          <cx:pt idx="3717">4494</cx:pt>
          <cx:pt idx="3718">4494</cx:pt>
          <cx:pt idx="3719">4491</cx:pt>
          <cx:pt idx="3720">4489</cx:pt>
          <cx:pt idx="3721">4486</cx:pt>
          <cx:pt idx="3722">4485</cx:pt>
          <cx:pt idx="3723">4484</cx:pt>
          <cx:pt idx="3724">4483</cx:pt>
          <cx:pt idx="3725">4483</cx:pt>
          <cx:pt idx="3726">4481</cx:pt>
          <cx:pt idx="3727">4480</cx:pt>
          <cx:pt idx="3728">4478</cx:pt>
          <cx:pt idx="3729">4478</cx:pt>
          <cx:pt idx="3730">4477</cx:pt>
          <cx:pt idx="3731">4477</cx:pt>
          <cx:pt idx="3732">4476</cx:pt>
          <cx:pt idx="3733">4473</cx:pt>
          <cx:pt idx="3734">4473</cx:pt>
          <cx:pt idx="3735">4473</cx:pt>
          <cx:pt idx="3736">4473</cx:pt>
          <cx:pt idx="3737">4472</cx:pt>
          <cx:pt idx="3738">4472</cx:pt>
          <cx:pt idx="3739">4470</cx:pt>
          <cx:pt idx="3740">4467</cx:pt>
          <cx:pt idx="3741">4466</cx:pt>
          <cx:pt idx="3742">4464</cx:pt>
          <cx:pt idx="3743">4463</cx:pt>
          <cx:pt idx="3744">4459</cx:pt>
          <cx:pt idx="3745">4459</cx:pt>
          <cx:pt idx="3746">4459</cx:pt>
          <cx:pt idx="3747">4459</cx:pt>
          <cx:pt idx="3748">4456</cx:pt>
          <cx:pt idx="3749">4453</cx:pt>
          <cx:pt idx="3750">4449</cx:pt>
          <cx:pt idx="3751">4449</cx:pt>
          <cx:pt idx="3752">4449</cx:pt>
          <cx:pt idx="3753">4448</cx:pt>
          <cx:pt idx="3754">4447</cx:pt>
          <cx:pt idx="3755">4446</cx:pt>
          <cx:pt idx="3756">4442</cx:pt>
          <cx:pt idx="3757">4439</cx:pt>
          <cx:pt idx="3758">4438</cx:pt>
          <cx:pt idx="3759">4434</cx:pt>
          <cx:pt idx="3760">4433</cx:pt>
          <cx:pt idx="3761">4433</cx:pt>
          <cx:pt idx="3762">4433</cx:pt>
          <cx:pt idx="3763">4430</cx:pt>
          <cx:pt idx="3764">4428</cx:pt>
          <cx:pt idx="3765">4427</cx:pt>
          <cx:pt idx="3766">4426</cx:pt>
          <cx:pt idx="3767">4421</cx:pt>
          <cx:pt idx="3768">4419</cx:pt>
          <cx:pt idx="3769">4418</cx:pt>
          <cx:pt idx="3770">4410</cx:pt>
          <cx:pt idx="3771">4409</cx:pt>
          <cx:pt idx="3772">4407</cx:pt>
          <cx:pt idx="3773">4405</cx:pt>
          <cx:pt idx="3774">4401</cx:pt>
          <cx:pt idx="3775">4401</cx:pt>
          <cx:pt idx="3776">4398</cx:pt>
          <cx:pt idx="3777">4395</cx:pt>
          <cx:pt idx="3778">4393</cx:pt>
          <cx:pt idx="3779">4392</cx:pt>
          <cx:pt idx="3780">4392</cx:pt>
          <cx:pt idx="3781">4390</cx:pt>
          <cx:pt idx="3782">4390</cx:pt>
          <cx:pt idx="3783">4389</cx:pt>
          <cx:pt idx="3784">4387</cx:pt>
          <cx:pt idx="3785">4387</cx:pt>
          <cx:pt idx="3786">4387</cx:pt>
          <cx:pt idx="3787">4385</cx:pt>
          <cx:pt idx="3788">4385</cx:pt>
          <cx:pt idx="3789">4383</cx:pt>
          <cx:pt idx="3790">4382</cx:pt>
          <cx:pt idx="3791">4381</cx:pt>
          <cx:pt idx="3792">4377</cx:pt>
          <cx:pt idx="3793">4377</cx:pt>
          <cx:pt idx="3794">4374</cx:pt>
          <cx:pt idx="3795">4374</cx:pt>
          <cx:pt idx="3796">4371</cx:pt>
          <cx:pt idx="3797">4371</cx:pt>
          <cx:pt idx="3798">4367</cx:pt>
          <cx:pt idx="3799">4367</cx:pt>
          <cx:pt idx="3800">4367</cx:pt>
          <cx:pt idx="3801">4367</cx:pt>
          <cx:pt idx="3802">4365</cx:pt>
          <cx:pt idx="3803">4362</cx:pt>
          <cx:pt idx="3804">4361</cx:pt>
          <cx:pt idx="3805">4360</cx:pt>
          <cx:pt idx="3806">4359</cx:pt>
          <cx:pt idx="3807">4359</cx:pt>
          <cx:pt idx="3808">4359</cx:pt>
          <cx:pt idx="3809">4358</cx:pt>
          <cx:pt idx="3810">4355</cx:pt>
          <cx:pt idx="3811">4355</cx:pt>
          <cx:pt idx="3812">4355</cx:pt>
          <cx:pt idx="3813">4353</cx:pt>
          <cx:pt idx="3814">4353</cx:pt>
          <cx:pt idx="3815">4352</cx:pt>
          <cx:pt idx="3816">4349</cx:pt>
          <cx:pt idx="3817">4349</cx:pt>
          <cx:pt idx="3818">4348</cx:pt>
          <cx:pt idx="3819">4345</cx:pt>
          <cx:pt idx="3820">4345</cx:pt>
          <cx:pt idx="3821">4342</cx:pt>
          <cx:pt idx="3822">4340</cx:pt>
          <cx:pt idx="3823">4340</cx:pt>
          <cx:pt idx="3824">4337</cx:pt>
          <cx:pt idx="3825">4335</cx:pt>
          <cx:pt idx="3826">4332</cx:pt>
          <cx:pt idx="3827">4329</cx:pt>
          <cx:pt idx="3828">4327</cx:pt>
          <cx:pt idx="3829">4327</cx:pt>
          <cx:pt idx="3830">4326</cx:pt>
          <cx:pt idx="3831">4325</cx:pt>
          <cx:pt idx="3832">4324</cx:pt>
          <cx:pt idx="3833">4324</cx:pt>
          <cx:pt idx="3834">4320</cx:pt>
          <cx:pt idx="3835">4318</cx:pt>
          <cx:pt idx="3836">4318</cx:pt>
          <cx:pt idx="3837">4317</cx:pt>
          <cx:pt idx="3838">4316</cx:pt>
          <cx:pt idx="3839">4316</cx:pt>
          <cx:pt idx="3840">4315</cx:pt>
          <cx:pt idx="3841">4315</cx:pt>
          <cx:pt idx="3842">4312</cx:pt>
          <cx:pt idx="3843">4311</cx:pt>
          <cx:pt idx="3844">4310</cx:pt>
          <cx:pt idx="3845">4310</cx:pt>
          <cx:pt idx="3846">4309</cx:pt>
          <cx:pt idx="3847">4307</cx:pt>
          <cx:pt idx="3848">4307</cx:pt>
          <cx:pt idx="3849">4306</cx:pt>
          <cx:pt idx="3850">4305</cx:pt>
          <cx:pt idx="3851">4296</cx:pt>
          <cx:pt idx="3852">4295</cx:pt>
          <cx:pt idx="3853">4295</cx:pt>
          <cx:pt idx="3854">4293</cx:pt>
          <cx:pt idx="3855">4291</cx:pt>
          <cx:pt idx="3856">4290</cx:pt>
          <cx:pt idx="3857">4288</cx:pt>
          <cx:pt idx="3858">4286</cx:pt>
          <cx:pt idx="3859">4285</cx:pt>
          <cx:pt idx="3860">4283</cx:pt>
          <cx:pt idx="3861">4280</cx:pt>
          <cx:pt idx="3862">4279</cx:pt>
          <cx:pt idx="3863">4278</cx:pt>
          <cx:pt idx="3864">4274</cx:pt>
          <cx:pt idx="3865">4273</cx:pt>
          <cx:pt idx="3866">4272</cx:pt>
          <cx:pt idx="3867">4270</cx:pt>
          <cx:pt idx="3868">4268</cx:pt>
          <cx:pt idx="3869">4267</cx:pt>
          <cx:pt idx="3870">4264</cx:pt>
          <cx:pt idx="3871">4263</cx:pt>
          <cx:pt idx="3872">4262</cx:pt>
          <cx:pt idx="3873">4261</cx:pt>
          <cx:pt idx="3874">4261</cx:pt>
          <cx:pt idx="3875">4259</cx:pt>
          <cx:pt idx="3876">4256</cx:pt>
          <cx:pt idx="3877">4255</cx:pt>
          <cx:pt idx="3878">4253</cx:pt>
          <cx:pt idx="3879">4253</cx:pt>
          <cx:pt idx="3880">4250</cx:pt>
          <cx:pt idx="3881">4249</cx:pt>
          <cx:pt idx="3882">4244</cx:pt>
          <cx:pt idx="3883">4242</cx:pt>
          <cx:pt idx="3884">4240</cx:pt>
          <cx:pt idx="3885">4240</cx:pt>
          <cx:pt idx="3886">4239</cx:pt>
          <cx:pt idx="3887">4235</cx:pt>
          <cx:pt idx="3888">4235</cx:pt>
          <cx:pt idx="3889">4233</cx:pt>
          <cx:pt idx="3890">4232</cx:pt>
          <cx:pt idx="3891">4230</cx:pt>
          <cx:pt idx="3892">4230</cx:pt>
          <cx:pt idx="3893">4229</cx:pt>
          <cx:pt idx="3894">4229</cx:pt>
          <cx:pt idx="3895">4227</cx:pt>
          <cx:pt idx="3896">4227</cx:pt>
          <cx:pt idx="3897">4223</cx:pt>
          <cx:pt idx="3898">4222</cx:pt>
          <cx:pt idx="3899">4220</cx:pt>
          <cx:pt idx="3900">4220</cx:pt>
          <cx:pt idx="3901">4218</cx:pt>
          <cx:pt idx="3902">4217</cx:pt>
          <cx:pt idx="3903">4215</cx:pt>
          <cx:pt idx="3904">4214</cx:pt>
          <cx:pt idx="3905">4213</cx:pt>
          <cx:pt idx="3906">4212</cx:pt>
          <cx:pt idx="3907">4212</cx:pt>
          <cx:pt idx="3908">4210</cx:pt>
          <cx:pt idx="3909">4209</cx:pt>
          <cx:pt idx="3910">4208</cx:pt>
          <cx:pt idx="3911">4208</cx:pt>
          <cx:pt idx="3912">4208</cx:pt>
          <cx:pt idx="3913">4208</cx:pt>
          <cx:pt idx="3914">4205</cx:pt>
          <cx:pt idx="3915">4203</cx:pt>
          <cx:pt idx="3916">4203</cx:pt>
          <cx:pt idx="3917">4202</cx:pt>
          <cx:pt idx="3918">4202</cx:pt>
          <cx:pt idx="3919">4199</cx:pt>
          <cx:pt idx="3920">4199</cx:pt>
          <cx:pt idx="3921">4199</cx:pt>
          <cx:pt idx="3922">4197</cx:pt>
          <cx:pt idx="3923">4197</cx:pt>
          <cx:pt idx="3924">4197</cx:pt>
          <cx:pt idx="3925">4195</cx:pt>
          <cx:pt idx="3926">4193</cx:pt>
          <cx:pt idx="3927">4192</cx:pt>
          <cx:pt idx="3928">4191</cx:pt>
          <cx:pt idx="3929">4191</cx:pt>
          <cx:pt idx="3930">4187</cx:pt>
          <cx:pt idx="3931">4187</cx:pt>
          <cx:pt idx="3932">4184</cx:pt>
          <cx:pt idx="3933">4184</cx:pt>
          <cx:pt idx="3934">4183</cx:pt>
          <cx:pt idx="3935">4183</cx:pt>
          <cx:pt idx="3936">4183</cx:pt>
          <cx:pt idx="3937">4180</cx:pt>
          <cx:pt idx="3938">4179</cx:pt>
          <cx:pt idx="3939">4177</cx:pt>
          <cx:pt idx="3940">4176</cx:pt>
          <cx:pt idx="3941">4176</cx:pt>
          <cx:pt idx="3942">4176</cx:pt>
          <cx:pt idx="3943">4173</cx:pt>
          <cx:pt idx="3944">4170</cx:pt>
          <cx:pt idx="3945">4169</cx:pt>
          <cx:pt idx="3946">4169</cx:pt>
          <cx:pt idx="3947">4169</cx:pt>
          <cx:pt idx="3948">4169</cx:pt>
          <cx:pt idx="3949">4164</cx:pt>
          <cx:pt idx="3950">4163</cx:pt>
          <cx:pt idx="3951">4162</cx:pt>
          <cx:pt idx="3952">4159</cx:pt>
          <cx:pt idx="3953">4158</cx:pt>
          <cx:pt idx="3954">4158</cx:pt>
          <cx:pt idx="3955">4157</cx:pt>
          <cx:pt idx="3956">4157</cx:pt>
          <cx:pt idx="3957">4155</cx:pt>
          <cx:pt idx="3958">4151</cx:pt>
          <cx:pt idx="3959">4148</cx:pt>
          <cx:pt idx="3960">4146</cx:pt>
          <cx:pt idx="3961">4146</cx:pt>
          <cx:pt idx="3962">4146</cx:pt>
          <cx:pt idx="3963">4145</cx:pt>
          <cx:pt idx="3964">4144</cx:pt>
          <cx:pt idx="3965">4144</cx:pt>
          <cx:pt idx="3966">4142</cx:pt>
          <cx:pt idx="3967">4142</cx:pt>
          <cx:pt idx="3968">4142</cx:pt>
          <cx:pt idx="3969">4141</cx:pt>
          <cx:pt idx="3970">4141</cx:pt>
          <cx:pt idx="3971">4141</cx:pt>
          <cx:pt idx="3972">4140</cx:pt>
          <cx:pt idx="3973">4138</cx:pt>
          <cx:pt idx="3974">4138</cx:pt>
          <cx:pt idx="3975">4137</cx:pt>
          <cx:pt idx="3976">4137</cx:pt>
          <cx:pt idx="3977">4136</cx:pt>
          <cx:pt idx="3978">4135</cx:pt>
          <cx:pt idx="3979">4135</cx:pt>
          <cx:pt idx="3980">4133</cx:pt>
          <cx:pt idx="3981">4133</cx:pt>
          <cx:pt idx="3982">4132</cx:pt>
          <cx:pt idx="3983">4131</cx:pt>
          <cx:pt idx="3984">4129</cx:pt>
          <cx:pt idx="3985">4129</cx:pt>
          <cx:pt idx="3986">4126</cx:pt>
          <cx:pt idx="3987">4125</cx:pt>
          <cx:pt idx="3988">4125</cx:pt>
          <cx:pt idx="3989">4121</cx:pt>
          <cx:pt idx="3990">4120</cx:pt>
          <cx:pt idx="3991">4120</cx:pt>
          <cx:pt idx="3992">4111</cx:pt>
          <cx:pt idx="3993">4111</cx:pt>
          <cx:pt idx="3994">4108</cx:pt>
          <cx:pt idx="3995">4108</cx:pt>
          <cx:pt idx="3996">4107</cx:pt>
          <cx:pt idx="3997">4101</cx:pt>
          <cx:pt idx="3998">4098</cx:pt>
          <cx:pt idx="3999">4097</cx:pt>
          <cx:pt idx="4000">4097</cx:pt>
          <cx:pt idx="4001">4095</cx:pt>
          <cx:pt idx="4002">4094</cx:pt>
          <cx:pt idx="4003">4094</cx:pt>
          <cx:pt idx="4004">4089</cx:pt>
          <cx:pt idx="4005">4086</cx:pt>
          <cx:pt idx="4006">4083</cx:pt>
          <cx:pt idx="4007">4082</cx:pt>
          <cx:pt idx="4008">4082</cx:pt>
          <cx:pt idx="4009">4079</cx:pt>
          <cx:pt idx="4010">4079</cx:pt>
          <cx:pt idx="4011">4078</cx:pt>
          <cx:pt idx="4012">4078</cx:pt>
          <cx:pt idx="4013">4076</cx:pt>
          <cx:pt idx="4014">4076</cx:pt>
          <cx:pt idx="4015">4074</cx:pt>
          <cx:pt idx="4016">4073</cx:pt>
          <cx:pt idx="4017">4073</cx:pt>
          <cx:pt idx="4018">4071</cx:pt>
          <cx:pt idx="4019">4071</cx:pt>
          <cx:pt idx="4020">4071</cx:pt>
          <cx:pt idx="4021">4069</cx:pt>
          <cx:pt idx="4022">4066</cx:pt>
          <cx:pt idx="4023">4063</cx:pt>
          <cx:pt idx="4024">4062</cx:pt>
          <cx:pt idx="4025">4060</cx:pt>
          <cx:pt idx="4026">4060</cx:pt>
          <cx:pt idx="4027">4058</cx:pt>
          <cx:pt idx="4028">4058</cx:pt>
          <cx:pt idx="4029">4054</cx:pt>
          <cx:pt idx="4030">4053</cx:pt>
          <cx:pt idx="4031">4053</cx:pt>
          <cx:pt idx="4032">4053</cx:pt>
          <cx:pt idx="4033">4051</cx:pt>
          <cx:pt idx="4034">4051</cx:pt>
          <cx:pt idx="4035">4049</cx:pt>
          <cx:pt idx="4036">4046</cx:pt>
          <cx:pt idx="4037">4045</cx:pt>
          <cx:pt idx="4038">4040</cx:pt>
          <cx:pt idx="4039">4037</cx:pt>
          <cx:pt idx="4040">4037</cx:pt>
          <cx:pt idx="4041">4036</cx:pt>
          <cx:pt idx="4042">4035</cx:pt>
          <cx:pt idx="4043">4035</cx:pt>
          <cx:pt idx="4044">4034</cx:pt>
          <cx:pt idx="4045">4033</cx:pt>
          <cx:pt idx="4046">4029</cx:pt>
          <cx:pt idx="4047">4027</cx:pt>
          <cx:pt idx="4048">4026</cx:pt>
          <cx:pt idx="4049">4025</cx:pt>
          <cx:pt idx="4050">4025</cx:pt>
          <cx:pt idx="4051">4017</cx:pt>
          <cx:pt idx="4052">4015</cx:pt>
          <cx:pt idx="4053">4014</cx:pt>
          <cx:pt idx="4054">4013</cx:pt>
          <cx:pt idx="4055">4012</cx:pt>
          <cx:pt idx="4056">4011</cx:pt>
          <cx:pt idx="4057">4010</cx:pt>
          <cx:pt idx="4058">4007</cx:pt>
          <cx:pt idx="4059">4007</cx:pt>
          <cx:pt idx="4060">4006</cx:pt>
          <cx:pt idx="4061">4001</cx:pt>
          <cx:pt idx="4062">4000</cx:pt>
          <cx:pt idx="4063">4000</cx:pt>
          <cx:pt idx="4064">4000</cx:pt>
          <cx:pt idx="4065">3999</cx:pt>
          <cx:pt idx="4066">3999</cx:pt>
          <cx:pt idx="4067">3999</cx:pt>
          <cx:pt idx="4068">3997</cx:pt>
          <cx:pt idx="4069">3996</cx:pt>
          <cx:pt idx="4070">3995</cx:pt>
          <cx:pt idx="4071">3995</cx:pt>
          <cx:pt idx="4072">3994</cx:pt>
          <cx:pt idx="4073">3992</cx:pt>
          <cx:pt idx="4074">3991</cx:pt>
          <cx:pt idx="4075">3991</cx:pt>
          <cx:pt idx="4076">3990</cx:pt>
          <cx:pt idx="4077">3989</cx:pt>
          <cx:pt idx="4078">3986</cx:pt>
          <cx:pt idx="4079">3986</cx:pt>
          <cx:pt idx="4080">3985</cx:pt>
          <cx:pt idx="4081">3983</cx:pt>
          <cx:pt idx="4082">3982</cx:pt>
          <cx:pt idx="4083">3982</cx:pt>
          <cx:pt idx="4084">3981</cx:pt>
          <cx:pt idx="4085">3979</cx:pt>
          <cx:pt idx="4086">3979</cx:pt>
          <cx:pt idx="4087">3976</cx:pt>
          <cx:pt idx="4088">3975</cx:pt>
          <cx:pt idx="4089">3975</cx:pt>
          <cx:pt idx="4090">3972</cx:pt>
          <cx:pt idx="4091">3971</cx:pt>
          <cx:pt idx="4092">3970</cx:pt>
          <cx:pt idx="4093">3970</cx:pt>
          <cx:pt idx="4094">3970</cx:pt>
          <cx:pt idx="4095">3967</cx:pt>
          <cx:pt idx="4096">3967</cx:pt>
          <cx:pt idx="4097">3966</cx:pt>
          <cx:pt idx="4098">3965</cx:pt>
          <cx:pt idx="4099">3965</cx:pt>
          <cx:pt idx="4100">3965</cx:pt>
          <cx:pt idx="4101">3964</cx:pt>
          <cx:pt idx="4102">3962</cx:pt>
          <cx:pt idx="4103">3958</cx:pt>
          <cx:pt idx="4104">3957</cx:pt>
          <cx:pt idx="4105">3957</cx:pt>
          <cx:pt idx="4106">3953</cx:pt>
          <cx:pt idx="4107">3953</cx:pt>
          <cx:pt idx="4108">3951</cx:pt>
          <cx:pt idx="4109">3950</cx:pt>
          <cx:pt idx="4110">3950</cx:pt>
          <cx:pt idx="4111">3948</cx:pt>
          <cx:pt idx="4112">3946</cx:pt>
          <cx:pt idx="4113">3944</cx:pt>
          <cx:pt idx="4114">3944</cx:pt>
          <cx:pt idx="4115">3943</cx:pt>
          <cx:pt idx="4116">3940</cx:pt>
          <cx:pt idx="4117">3939</cx:pt>
          <cx:pt idx="4118">3939</cx:pt>
          <cx:pt idx="4119">3938</cx:pt>
          <cx:pt idx="4120">3937</cx:pt>
          <cx:pt idx="4121">3936</cx:pt>
          <cx:pt idx="4122">3935</cx:pt>
          <cx:pt idx="4123">3935</cx:pt>
          <cx:pt idx="4124">3935</cx:pt>
          <cx:pt idx="4125">3933</cx:pt>
          <cx:pt idx="4126">3932</cx:pt>
          <cx:pt idx="4127">3932</cx:pt>
          <cx:pt idx="4128">3932</cx:pt>
          <cx:pt idx="4129">3931</cx:pt>
          <cx:pt idx="4130">3927</cx:pt>
          <cx:pt idx="4131">3925</cx:pt>
          <cx:pt idx="4132">3924</cx:pt>
          <cx:pt idx="4133">3923</cx:pt>
          <cx:pt idx="4134">3923</cx:pt>
          <cx:pt idx="4135">3923</cx:pt>
          <cx:pt idx="4136">3923</cx:pt>
          <cx:pt idx="4137">3923</cx:pt>
          <cx:pt idx="4138">3922</cx:pt>
          <cx:pt idx="4139">3922</cx:pt>
          <cx:pt idx="4140">3920</cx:pt>
          <cx:pt idx="4141">3919</cx:pt>
          <cx:pt idx="4142">3919</cx:pt>
          <cx:pt idx="4143">3918</cx:pt>
          <cx:pt idx="4144">3917</cx:pt>
          <cx:pt idx="4145">3917</cx:pt>
          <cx:pt idx="4146">3916</cx:pt>
          <cx:pt idx="4147">3913</cx:pt>
          <cx:pt idx="4148">3913</cx:pt>
          <cx:pt idx="4149">3911</cx:pt>
          <cx:pt idx="4150">3911</cx:pt>
          <cx:pt idx="4151">3910</cx:pt>
          <cx:pt idx="4152">3910</cx:pt>
          <cx:pt idx="4153">3907</cx:pt>
          <cx:pt idx="4154">3907</cx:pt>
          <cx:pt idx="4155">3904</cx:pt>
          <cx:pt idx="4156">3902</cx:pt>
          <cx:pt idx="4157">3901</cx:pt>
          <cx:pt idx="4158">3900</cx:pt>
          <cx:pt idx="4159">3895</cx:pt>
          <cx:pt idx="4160">3895</cx:pt>
          <cx:pt idx="4161">3893</cx:pt>
          <cx:pt idx="4162">3891</cx:pt>
          <cx:pt idx="4163">3891</cx:pt>
          <cx:pt idx="4164">3890</cx:pt>
          <cx:pt idx="4165">3890</cx:pt>
          <cx:pt idx="4166">3889</cx:pt>
          <cx:pt idx="4167">3888</cx:pt>
          <cx:pt idx="4168">3887</cx:pt>
          <cx:pt idx="4169">3887</cx:pt>
          <cx:pt idx="4170">3886</cx:pt>
          <cx:pt idx="4171">3886</cx:pt>
          <cx:pt idx="4172">3886</cx:pt>
          <cx:pt idx="4173">3883</cx:pt>
          <cx:pt idx="4174">3883</cx:pt>
          <cx:pt idx="4175">3882</cx:pt>
          <cx:pt idx="4176">3882</cx:pt>
          <cx:pt idx="4177">3881</cx:pt>
          <cx:pt idx="4178">3875</cx:pt>
          <cx:pt idx="4179">3872</cx:pt>
          <cx:pt idx="4180">3870</cx:pt>
          <cx:pt idx="4181">3869</cx:pt>
          <cx:pt idx="4182">3864</cx:pt>
          <cx:pt idx="4183">3864</cx:pt>
          <cx:pt idx="4184">3862</cx:pt>
          <cx:pt idx="4185">3861</cx:pt>
          <cx:pt idx="4186">3860</cx:pt>
          <cx:pt idx="4187">3860</cx:pt>
          <cx:pt idx="4188">3859</cx:pt>
          <cx:pt idx="4189">3856</cx:pt>
          <cx:pt idx="4190">3855</cx:pt>
          <cx:pt idx="4191">3855</cx:pt>
          <cx:pt idx="4192">3854</cx:pt>
          <cx:pt idx="4193">3853</cx:pt>
          <cx:pt idx="4194">3852</cx:pt>
          <cx:pt idx="4195">3852</cx:pt>
          <cx:pt idx="4196">3848</cx:pt>
          <cx:pt idx="4197">3845</cx:pt>
          <cx:pt idx="4198">3843</cx:pt>
          <cx:pt idx="4199">3841</cx:pt>
          <cx:pt idx="4200">3837</cx:pt>
          <cx:pt idx="4201">3835</cx:pt>
          <cx:pt idx="4202">3834</cx:pt>
          <cx:pt idx="4203">3833</cx:pt>
          <cx:pt idx="4204">3833</cx:pt>
          <cx:pt idx="4205">3833</cx:pt>
          <cx:pt idx="4206">3828</cx:pt>
          <cx:pt idx="4207">3826</cx:pt>
          <cx:pt idx="4208">3825</cx:pt>
          <cx:pt idx="4209">3823</cx:pt>
          <cx:pt idx="4210">3823</cx:pt>
          <cx:pt idx="4211">3822</cx:pt>
          <cx:pt idx="4212">3820</cx:pt>
          <cx:pt idx="4213">3818</cx:pt>
          <cx:pt idx="4214">3818</cx:pt>
          <cx:pt idx="4215">3817</cx:pt>
          <cx:pt idx="4216">3817</cx:pt>
          <cx:pt idx="4217">3816</cx:pt>
          <cx:pt idx="4218">3814</cx:pt>
          <cx:pt idx="4219">3813</cx:pt>
          <cx:pt idx="4220">3812</cx:pt>
          <cx:pt idx="4221">3810</cx:pt>
          <cx:pt idx="4222">3810</cx:pt>
          <cx:pt idx="4223">3809</cx:pt>
          <cx:pt idx="4224">3808</cx:pt>
          <cx:pt idx="4225">3807</cx:pt>
          <cx:pt idx="4226">3806</cx:pt>
          <cx:pt idx="4227">3806</cx:pt>
          <cx:pt idx="4228">3805</cx:pt>
          <cx:pt idx="4229">3805</cx:pt>
          <cx:pt idx="4230">3802</cx:pt>
          <cx:pt idx="4231">3802</cx:pt>
          <cx:pt idx="4232">3801</cx:pt>
          <cx:pt idx="4233">3800</cx:pt>
          <cx:pt idx="4234">3797</cx:pt>
          <cx:pt idx="4235">3796</cx:pt>
          <cx:pt idx="4236">3794</cx:pt>
          <cx:pt idx="4237">3794</cx:pt>
          <cx:pt idx="4238">3794</cx:pt>
          <cx:pt idx="4239">3794</cx:pt>
          <cx:pt idx="4240">3794</cx:pt>
          <cx:pt idx="4241">3792</cx:pt>
          <cx:pt idx="4242">3791</cx:pt>
          <cx:pt idx="4243">3790</cx:pt>
          <cx:pt idx="4244">3788</cx:pt>
          <cx:pt idx="4245">3787</cx:pt>
          <cx:pt idx="4246">3787</cx:pt>
          <cx:pt idx="4247">3785</cx:pt>
          <cx:pt idx="4248">3784</cx:pt>
          <cx:pt idx="4249">3783</cx:pt>
          <cx:pt idx="4250">3782</cx:pt>
          <cx:pt idx="4251">3782</cx:pt>
          <cx:pt idx="4252">3777</cx:pt>
          <cx:pt idx="4253">3775</cx:pt>
          <cx:pt idx="4254">3774</cx:pt>
          <cx:pt idx="4255">3774</cx:pt>
          <cx:pt idx="4256">3771</cx:pt>
          <cx:pt idx="4257">3770</cx:pt>
          <cx:pt idx="4258">3769</cx:pt>
          <cx:pt idx="4259">3769</cx:pt>
          <cx:pt idx="4260">3768</cx:pt>
          <cx:pt idx="4261">3767</cx:pt>
          <cx:pt idx="4262">3765</cx:pt>
          <cx:pt idx="4263">3764</cx:pt>
          <cx:pt idx="4264">3764</cx:pt>
          <cx:pt idx="4265">3762</cx:pt>
          <cx:pt idx="4266">3762</cx:pt>
          <cx:pt idx="4267">3761</cx:pt>
          <cx:pt idx="4268">3760</cx:pt>
          <cx:pt idx="4269">3760</cx:pt>
          <cx:pt idx="4270">3760</cx:pt>
          <cx:pt idx="4271">3758</cx:pt>
          <cx:pt idx="4272">3758</cx:pt>
          <cx:pt idx="4273">3757</cx:pt>
          <cx:pt idx="4274">3755</cx:pt>
          <cx:pt idx="4275">3754</cx:pt>
          <cx:pt idx="4276">3752</cx:pt>
          <cx:pt idx="4277">3751</cx:pt>
          <cx:pt idx="4278">3751</cx:pt>
          <cx:pt idx="4279">3750</cx:pt>
          <cx:pt idx="4280">3750</cx:pt>
          <cx:pt idx="4281">3749</cx:pt>
          <cx:pt idx="4282">3749</cx:pt>
          <cx:pt idx="4283">3748</cx:pt>
          <cx:pt idx="4284">3746</cx:pt>
          <cx:pt idx="4285">3743</cx:pt>
          <cx:pt idx="4286">3741</cx:pt>
          <cx:pt idx="4287">3739</cx:pt>
          <cx:pt idx="4288">3738</cx:pt>
          <cx:pt idx="4289">3737</cx:pt>
          <cx:pt idx="4290">3737</cx:pt>
          <cx:pt idx="4291">3734</cx:pt>
          <cx:pt idx="4292">3733</cx:pt>
          <cx:pt idx="4293">3732</cx:pt>
          <cx:pt idx="4294">3732</cx:pt>
          <cx:pt idx="4295">3731</cx:pt>
          <cx:pt idx="4296">3730</cx:pt>
          <cx:pt idx="4297">3728</cx:pt>
          <cx:pt idx="4298">3726</cx:pt>
          <cx:pt idx="4299">3725</cx:pt>
          <cx:pt idx="4300">3724</cx:pt>
          <cx:pt idx="4301">3724</cx:pt>
          <cx:pt idx="4302">3722</cx:pt>
          <cx:pt idx="4303">3721</cx:pt>
          <cx:pt idx="4304">3721</cx:pt>
          <cx:pt idx="4305">3716</cx:pt>
          <cx:pt idx="4306">3714</cx:pt>
          <cx:pt idx="4307">3713</cx:pt>
          <cx:pt idx="4308">3712</cx:pt>
          <cx:pt idx="4309">3712</cx:pt>
          <cx:pt idx="4310">3711</cx:pt>
          <cx:pt idx="4311">3711</cx:pt>
          <cx:pt idx="4312">3711</cx:pt>
          <cx:pt idx="4313">3710</cx:pt>
          <cx:pt idx="4314">3710</cx:pt>
          <cx:pt idx="4315">3709</cx:pt>
          <cx:pt idx="4316">3708</cx:pt>
          <cx:pt idx="4317">3707</cx:pt>
          <cx:pt idx="4318">3706</cx:pt>
          <cx:pt idx="4319">3705</cx:pt>
          <cx:pt idx="4320">3704</cx:pt>
          <cx:pt idx="4321">3704</cx:pt>
          <cx:pt idx="4322">3703</cx:pt>
          <cx:pt idx="4323">3703</cx:pt>
          <cx:pt idx="4324">3701</cx:pt>
          <cx:pt idx="4325">3701</cx:pt>
          <cx:pt idx="4326">3701</cx:pt>
          <cx:pt idx="4327">3696</cx:pt>
          <cx:pt idx="4328">3694</cx:pt>
          <cx:pt idx="4329">3694</cx:pt>
          <cx:pt idx="4330">3691</cx:pt>
          <cx:pt idx="4331">3688</cx:pt>
          <cx:pt idx="4332">3687</cx:pt>
          <cx:pt idx="4333">3687</cx:pt>
          <cx:pt idx="4334">3686</cx:pt>
          <cx:pt idx="4335">3685</cx:pt>
          <cx:pt idx="4336">3684</cx:pt>
          <cx:pt idx="4337">3682</cx:pt>
          <cx:pt idx="4338">3682</cx:pt>
          <cx:pt idx="4339">3680</cx:pt>
          <cx:pt idx="4340">3678</cx:pt>
          <cx:pt idx="4341">3677</cx:pt>
          <cx:pt idx="4342">3674</cx:pt>
          <cx:pt idx="4343">3673</cx:pt>
          <cx:pt idx="4344">3672</cx:pt>
          <cx:pt idx="4345">3671</cx:pt>
          <cx:pt idx="4346">3669</cx:pt>
          <cx:pt idx="4347">3669</cx:pt>
          <cx:pt idx="4348">3666</cx:pt>
          <cx:pt idx="4349">3665</cx:pt>
          <cx:pt idx="4350">3664</cx:pt>
          <cx:pt idx="4351">3663</cx:pt>
          <cx:pt idx="4352">3663</cx:pt>
          <cx:pt idx="4353">3662</cx:pt>
          <cx:pt idx="4354">3661</cx:pt>
          <cx:pt idx="4355">3661</cx:pt>
          <cx:pt idx="4356">3661</cx:pt>
          <cx:pt idx="4357">3659</cx:pt>
          <cx:pt idx="4358">3658</cx:pt>
          <cx:pt idx="4359">3656</cx:pt>
          <cx:pt idx="4360">3656</cx:pt>
          <cx:pt idx="4361">3656</cx:pt>
          <cx:pt idx="4362">3655</cx:pt>
          <cx:pt idx="4363">3654</cx:pt>
          <cx:pt idx="4364">3653</cx:pt>
          <cx:pt idx="4365">3651</cx:pt>
          <cx:pt idx="4366">3648</cx:pt>
          <cx:pt idx="4367">3647</cx:pt>
          <cx:pt idx="4368">3645</cx:pt>
          <cx:pt idx="4369">3643</cx:pt>
          <cx:pt idx="4370">3640</cx:pt>
          <cx:pt idx="4371">3637</cx:pt>
          <cx:pt idx="4372">3637</cx:pt>
          <cx:pt idx="4373">3635</cx:pt>
          <cx:pt idx="4374">3635</cx:pt>
          <cx:pt idx="4375">3634</cx:pt>
          <cx:pt idx="4376">3634</cx:pt>
          <cx:pt idx="4377">3633</cx:pt>
          <cx:pt idx="4378">3631</cx:pt>
          <cx:pt idx="4379">3631</cx:pt>
          <cx:pt idx="4380">3631</cx:pt>
          <cx:pt idx="4381">3629</cx:pt>
          <cx:pt idx="4382">3628</cx:pt>
          <cx:pt idx="4383">3626</cx:pt>
          <cx:pt idx="4384">3625</cx:pt>
          <cx:pt idx="4385">3623</cx:pt>
          <cx:pt idx="4386">3619</cx:pt>
          <cx:pt idx="4387">3616</cx:pt>
          <cx:pt idx="4388">3616</cx:pt>
          <cx:pt idx="4389">3614</cx:pt>
          <cx:pt idx="4390">3613</cx:pt>
          <cx:pt idx="4391">3613</cx:pt>
          <cx:pt idx="4392">3613</cx:pt>
          <cx:pt idx="4393">3612</cx:pt>
          <cx:pt idx="4394">3612</cx:pt>
          <cx:pt idx="4395">3612</cx:pt>
          <cx:pt idx="4396">3609</cx:pt>
          <cx:pt idx="4397">3609</cx:pt>
          <cx:pt idx="4398">3609</cx:pt>
          <cx:pt idx="4399">3608</cx:pt>
          <cx:pt idx="4400">3607</cx:pt>
          <cx:pt idx="4401">3604</cx:pt>
          <cx:pt idx="4402">3604</cx:pt>
          <cx:pt idx="4403">3602</cx:pt>
          <cx:pt idx="4404">3600</cx:pt>
          <cx:pt idx="4405">3599</cx:pt>
          <cx:pt idx="4406">3597</cx:pt>
          <cx:pt idx="4407">3594</cx:pt>
          <cx:pt idx="4408">3593</cx:pt>
          <cx:pt idx="4409">3592</cx:pt>
          <cx:pt idx="4410">3591</cx:pt>
          <cx:pt idx="4411">3591</cx:pt>
          <cx:pt idx="4412">3590</cx:pt>
          <cx:pt idx="4413">3590</cx:pt>
          <cx:pt idx="4414">3590</cx:pt>
          <cx:pt idx="4415">3589</cx:pt>
          <cx:pt idx="4416">3588</cx:pt>
          <cx:pt idx="4417">3587</cx:pt>
          <cx:pt idx="4418">3585</cx:pt>
          <cx:pt idx="4419">3583</cx:pt>
          <cx:pt idx="4420">3582</cx:pt>
          <cx:pt idx="4421">3582</cx:pt>
          <cx:pt idx="4422">3581</cx:pt>
          <cx:pt idx="4423">3581</cx:pt>
          <cx:pt idx="4424">3580</cx:pt>
          <cx:pt idx="4425">3579</cx:pt>
          <cx:pt idx="4426">3579</cx:pt>
          <cx:pt idx="4427">3578</cx:pt>
          <cx:pt idx="4428">3577</cx:pt>
          <cx:pt idx="4429">3576</cx:pt>
          <cx:pt idx="4430">3576</cx:pt>
          <cx:pt idx="4431">3575</cx:pt>
          <cx:pt idx="4432">3574</cx:pt>
          <cx:pt idx="4433">3572</cx:pt>
          <cx:pt idx="4434">3570</cx:pt>
          <cx:pt idx="4435">3569</cx:pt>
          <cx:pt idx="4436">3566</cx:pt>
          <cx:pt idx="4437">3564</cx:pt>
          <cx:pt idx="4438">3563</cx:pt>
          <cx:pt idx="4439">3563</cx:pt>
          <cx:pt idx="4440">3561</cx:pt>
          <cx:pt idx="4441">3561</cx:pt>
          <cx:pt idx="4442">3557</cx:pt>
          <cx:pt idx="4443">3556</cx:pt>
          <cx:pt idx="4444">3556</cx:pt>
          <cx:pt idx="4445">3554</cx:pt>
          <cx:pt idx="4446">3554</cx:pt>
          <cx:pt idx="4447">3554</cx:pt>
          <cx:pt idx="4448">3553</cx:pt>
          <cx:pt idx="4449">3553</cx:pt>
          <cx:pt idx="4450">3553</cx:pt>
          <cx:pt idx="4451">3552</cx:pt>
          <cx:pt idx="4452">3550</cx:pt>
          <cx:pt idx="4453">3549</cx:pt>
          <cx:pt idx="4454">3548</cx:pt>
          <cx:pt idx="4455">3548</cx:pt>
          <cx:pt idx="4456">3548</cx:pt>
          <cx:pt idx="4457">3547</cx:pt>
          <cx:pt idx="4458">3546</cx:pt>
          <cx:pt idx="4459">3546</cx:pt>
          <cx:pt idx="4460">3545</cx:pt>
          <cx:pt idx="4461">3542</cx:pt>
          <cx:pt idx="4462">3541</cx:pt>
          <cx:pt idx="4463">3539</cx:pt>
          <cx:pt idx="4464">3538</cx:pt>
          <cx:pt idx="4465">3536</cx:pt>
          <cx:pt idx="4466">3536</cx:pt>
          <cx:pt idx="4467">3535</cx:pt>
          <cx:pt idx="4468">3534</cx:pt>
          <cx:pt idx="4469">3533</cx:pt>
          <cx:pt idx="4470">3530</cx:pt>
          <cx:pt idx="4471">3529</cx:pt>
          <cx:pt idx="4472">3529</cx:pt>
          <cx:pt idx="4473">3527</cx:pt>
          <cx:pt idx="4474">3526</cx:pt>
          <cx:pt idx="4475">3525</cx:pt>
          <cx:pt idx="4476">3523</cx:pt>
          <cx:pt idx="4477">3523</cx:pt>
          <cx:pt idx="4478">3523</cx:pt>
          <cx:pt idx="4479">3522</cx:pt>
          <cx:pt idx="4480">3522</cx:pt>
          <cx:pt idx="4481">3519</cx:pt>
          <cx:pt idx="4482">3516</cx:pt>
          <cx:pt idx="4483">3515</cx:pt>
          <cx:pt idx="4484">3511</cx:pt>
          <cx:pt idx="4485">3510</cx:pt>
          <cx:pt idx="4486">3506</cx:pt>
          <cx:pt idx="4487">3504</cx:pt>
          <cx:pt idx="4488">3504</cx:pt>
          <cx:pt idx="4489">3503</cx:pt>
          <cx:pt idx="4490">3501</cx:pt>
          <cx:pt idx="4491">3501</cx:pt>
          <cx:pt idx="4492">3501</cx:pt>
          <cx:pt idx="4493">3501</cx:pt>
          <cx:pt idx="4494">3501</cx:pt>
          <cx:pt idx="4495">3500</cx:pt>
          <cx:pt idx="4496">3496</cx:pt>
          <cx:pt idx="4497">3495</cx:pt>
          <cx:pt idx="4498">3495</cx:pt>
          <cx:pt idx="4499">3494</cx:pt>
          <cx:pt idx="4500">3493</cx:pt>
          <cx:pt idx="4501">3490</cx:pt>
          <cx:pt idx="4502">3489</cx:pt>
          <cx:pt idx="4503">3489</cx:pt>
          <cx:pt idx="4504">3489</cx:pt>
          <cx:pt idx="4505">3488</cx:pt>
          <cx:pt idx="4506">3488</cx:pt>
          <cx:pt idx="4507">3484</cx:pt>
          <cx:pt idx="4508">3484</cx:pt>
          <cx:pt idx="4509">3484</cx:pt>
          <cx:pt idx="4510">3482</cx:pt>
          <cx:pt idx="4511">3481</cx:pt>
          <cx:pt idx="4512">3478</cx:pt>
          <cx:pt idx="4513">3478</cx:pt>
          <cx:pt idx="4514">3478</cx:pt>
          <cx:pt idx="4515">3476</cx:pt>
          <cx:pt idx="4516">3476</cx:pt>
          <cx:pt idx="4517">3475</cx:pt>
          <cx:pt idx="4518">3475</cx:pt>
          <cx:pt idx="4519">3473</cx:pt>
          <cx:pt idx="4520">3472</cx:pt>
          <cx:pt idx="4521">3472</cx:pt>
          <cx:pt idx="4522">3472</cx:pt>
          <cx:pt idx="4523">3469</cx:pt>
          <cx:pt idx="4524">3469</cx:pt>
          <cx:pt idx="4525">3469</cx:pt>
          <cx:pt idx="4526">3468</cx:pt>
          <cx:pt idx="4527">3467</cx:pt>
          <cx:pt idx="4528">3466</cx:pt>
          <cx:pt idx="4529">3464</cx:pt>
          <cx:pt idx="4530">3463</cx:pt>
          <cx:pt idx="4531">3459</cx:pt>
          <cx:pt idx="4532">3457</cx:pt>
          <cx:pt idx="4533">3456</cx:pt>
          <cx:pt idx="4534">3455</cx:pt>
          <cx:pt idx="4535">3454</cx:pt>
          <cx:pt idx="4536">3452</cx:pt>
          <cx:pt idx="4537">3451</cx:pt>
          <cx:pt idx="4538">3451</cx:pt>
          <cx:pt idx="4539">3448</cx:pt>
          <cx:pt idx="4540">3446</cx:pt>
          <cx:pt idx="4541">3445</cx:pt>
          <cx:pt idx="4542">3443</cx:pt>
          <cx:pt idx="4543">3442</cx:pt>
          <cx:pt idx="4544">3442</cx:pt>
          <cx:pt idx="4545">3441</cx:pt>
          <cx:pt idx="4546">3440</cx:pt>
          <cx:pt idx="4547">3439</cx:pt>
          <cx:pt idx="4548">3438</cx:pt>
          <cx:pt idx="4549">3438</cx:pt>
          <cx:pt idx="4550">3436</cx:pt>
          <cx:pt idx="4551">3435</cx:pt>
          <cx:pt idx="4552">3434</cx:pt>
          <cx:pt idx="4553">3433</cx:pt>
          <cx:pt idx="4554">3432</cx:pt>
          <cx:pt idx="4555">3432</cx:pt>
          <cx:pt idx="4556">3431</cx:pt>
          <cx:pt idx="4557">3427</cx:pt>
          <cx:pt idx="4558">3427</cx:pt>
          <cx:pt idx="4559">3427</cx:pt>
          <cx:pt idx="4560">3426</cx:pt>
          <cx:pt idx="4561">3423</cx:pt>
          <cx:pt idx="4562">3421</cx:pt>
          <cx:pt idx="4563">3420</cx:pt>
          <cx:pt idx="4564">3419</cx:pt>
          <cx:pt idx="4565">3416</cx:pt>
          <cx:pt idx="4566">3416</cx:pt>
          <cx:pt idx="4567">3415</cx:pt>
          <cx:pt idx="4568">3415</cx:pt>
          <cx:pt idx="4569">3414</cx:pt>
          <cx:pt idx="4570">3414</cx:pt>
          <cx:pt idx="4571">3414</cx:pt>
          <cx:pt idx="4572">3412</cx:pt>
          <cx:pt idx="4573">3412</cx:pt>
          <cx:pt idx="4574">3412</cx:pt>
          <cx:pt idx="4575">3407</cx:pt>
          <cx:pt idx="4576">3407</cx:pt>
          <cx:pt idx="4577">3403</cx:pt>
          <cx:pt idx="4578">3403</cx:pt>
          <cx:pt idx="4579">3402</cx:pt>
          <cx:pt idx="4580">3401</cx:pt>
          <cx:pt idx="4581">3397</cx:pt>
          <cx:pt idx="4582">3396</cx:pt>
          <cx:pt idx="4583">3395</cx:pt>
          <cx:pt idx="4584">3394</cx:pt>
          <cx:pt idx="4585">3394</cx:pt>
          <cx:pt idx="4586">3393</cx:pt>
          <cx:pt idx="4587">3393</cx:pt>
          <cx:pt idx="4588">3393</cx:pt>
          <cx:pt idx="4589">3392</cx:pt>
          <cx:pt idx="4590">3392</cx:pt>
          <cx:pt idx="4591">3391</cx:pt>
          <cx:pt idx="4592">3390</cx:pt>
          <cx:pt idx="4593">3389</cx:pt>
          <cx:pt idx="4594">3387</cx:pt>
          <cx:pt idx="4595">3386</cx:pt>
          <cx:pt idx="4596">3386</cx:pt>
          <cx:pt idx="4597">3385</cx:pt>
          <cx:pt idx="4598">3384</cx:pt>
          <cx:pt idx="4599">3384</cx:pt>
          <cx:pt idx="4600">3381</cx:pt>
          <cx:pt idx="4601">3380</cx:pt>
          <cx:pt idx="4602">3379</cx:pt>
          <cx:pt idx="4603">3378</cx:pt>
          <cx:pt idx="4604">3377</cx:pt>
          <cx:pt idx="4605">3375</cx:pt>
          <cx:pt idx="4606">3375</cx:pt>
          <cx:pt idx="4607">3374</cx:pt>
          <cx:pt idx="4608">3374</cx:pt>
          <cx:pt idx="4609">3374</cx:pt>
          <cx:pt idx="4610">3372</cx:pt>
          <cx:pt idx="4611">3372</cx:pt>
          <cx:pt idx="4612">3371</cx:pt>
          <cx:pt idx="4613">3371</cx:pt>
          <cx:pt idx="4614">3370</cx:pt>
          <cx:pt idx="4615">3368</cx:pt>
          <cx:pt idx="4616">3366</cx:pt>
          <cx:pt idx="4617">3365</cx:pt>
          <cx:pt idx="4618">3365</cx:pt>
          <cx:pt idx="4619">3362</cx:pt>
          <cx:pt idx="4620">3362</cx:pt>
          <cx:pt idx="4621">3361</cx:pt>
          <cx:pt idx="4622">3361</cx:pt>
          <cx:pt idx="4623">3359</cx:pt>
          <cx:pt idx="4624">3358</cx:pt>
          <cx:pt idx="4625">3357</cx:pt>
          <cx:pt idx="4626">3357</cx:pt>
          <cx:pt idx="4627">3356</cx:pt>
          <cx:pt idx="4628">3355</cx:pt>
          <cx:pt idx="4629">3353</cx:pt>
          <cx:pt idx="4630">3353</cx:pt>
          <cx:pt idx="4631">3353</cx:pt>
          <cx:pt idx="4632">3349</cx:pt>
          <cx:pt idx="4633">3349</cx:pt>
          <cx:pt idx="4634">3349</cx:pt>
          <cx:pt idx="4635">3347</cx:pt>
          <cx:pt idx="4636">3345</cx:pt>
          <cx:pt idx="4637">3345</cx:pt>
          <cx:pt idx="4638">3344</cx:pt>
          <cx:pt idx="4639">3344</cx:pt>
          <cx:pt idx="4640">3343</cx:pt>
          <cx:pt idx="4641">3342</cx:pt>
          <cx:pt idx="4642">3342</cx:pt>
          <cx:pt idx="4643">3341</cx:pt>
          <cx:pt idx="4644">3340</cx:pt>
          <cx:pt idx="4645">3339</cx:pt>
          <cx:pt idx="4646">3338</cx:pt>
          <cx:pt idx="4647">3338</cx:pt>
          <cx:pt idx="4648">3337</cx:pt>
          <cx:pt idx="4649">3335</cx:pt>
          <cx:pt idx="4650">3333</cx:pt>
          <cx:pt idx="4651">3332</cx:pt>
          <cx:pt idx="4652">3329</cx:pt>
          <cx:pt idx="4653">3327</cx:pt>
          <cx:pt idx="4654">3326</cx:pt>
          <cx:pt idx="4655">3324</cx:pt>
          <cx:pt idx="4656">3323</cx:pt>
          <cx:pt idx="4657">3322</cx:pt>
          <cx:pt idx="4658">3321</cx:pt>
          <cx:pt idx="4659">3320</cx:pt>
          <cx:pt idx="4660">3320</cx:pt>
          <cx:pt idx="4661">3317</cx:pt>
          <cx:pt idx="4662">3317</cx:pt>
          <cx:pt idx="4663">3317</cx:pt>
          <cx:pt idx="4664">3317</cx:pt>
          <cx:pt idx="4665">3316</cx:pt>
          <cx:pt idx="4666">3316</cx:pt>
          <cx:pt idx="4667">3313</cx:pt>
          <cx:pt idx="4668">3312</cx:pt>
          <cx:pt idx="4669">3312</cx:pt>
          <cx:pt idx="4670">3310</cx:pt>
          <cx:pt idx="4671">3308</cx:pt>
          <cx:pt idx="4672">3307</cx:pt>
          <cx:pt idx="4673">3306</cx:pt>
          <cx:pt idx="4674">3305</cx:pt>
          <cx:pt idx="4675">3305</cx:pt>
          <cx:pt idx="4676">3304</cx:pt>
          <cx:pt idx="4677">3302</cx:pt>
          <cx:pt idx="4678">3302</cx:pt>
          <cx:pt idx="4679">3302</cx:pt>
          <cx:pt idx="4680">3300</cx:pt>
          <cx:pt idx="4681">3297</cx:pt>
          <cx:pt idx="4682">3296</cx:pt>
          <cx:pt idx="4683">3295</cx:pt>
          <cx:pt idx="4684">3294</cx:pt>
          <cx:pt idx="4685">3291</cx:pt>
          <cx:pt idx="4686">3290</cx:pt>
          <cx:pt idx="4687">3289</cx:pt>
          <cx:pt idx="4688">3287</cx:pt>
          <cx:pt idx="4689">3286</cx:pt>
          <cx:pt idx="4690">3286</cx:pt>
          <cx:pt idx="4691">3283</cx:pt>
          <cx:pt idx="4692">3281</cx:pt>
          <cx:pt idx="4693">3278</cx:pt>
          <cx:pt idx="4694">3277</cx:pt>
          <cx:pt idx="4695">3277</cx:pt>
          <cx:pt idx="4696">3276</cx:pt>
          <cx:pt idx="4697">3276</cx:pt>
          <cx:pt idx="4698">3275</cx:pt>
          <cx:pt idx="4699">3275</cx:pt>
          <cx:pt idx="4700">3273</cx:pt>
          <cx:pt idx="4701">3272</cx:pt>
          <cx:pt idx="4702">3270</cx:pt>
          <cx:pt idx="4703">3270</cx:pt>
          <cx:pt idx="4704">3270</cx:pt>
          <cx:pt idx="4705">3270</cx:pt>
          <cx:pt idx="4706">3268</cx:pt>
          <cx:pt idx="4707">3264</cx:pt>
          <cx:pt idx="4708">3263</cx:pt>
          <cx:pt idx="4709">3263</cx:pt>
          <cx:pt idx="4710">3263</cx:pt>
          <cx:pt idx="4711">3263</cx:pt>
          <cx:pt idx="4712">3262</cx:pt>
          <cx:pt idx="4713">3259</cx:pt>
          <cx:pt idx="4714">3258</cx:pt>
          <cx:pt idx="4715">3257</cx:pt>
          <cx:pt idx="4716">3256</cx:pt>
          <cx:pt idx="4717">3255</cx:pt>
          <cx:pt idx="4718">3254</cx:pt>
          <cx:pt idx="4719">3254</cx:pt>
          <cx:pt idx="4720">3254</cx:pt>
          <cx:pt idx="4721">3254</cx:pt>
          <cx:pt idx="4722">3253</cx:pt>
          <cx:pt idx="4723">3252</cx:pt>
          <cx:pt idx="4724">3250</cx:pt>
          <cx:pt idx="4725">3249</cx:pt>
          <cx:pt idx="4726">3248</cx:pt>
          <cx:pt idx="4727">3246</cx:pt>
          <cx:pt idx="4728">3246</cx:pt>
          <cx:pt idx="4729">3246</cx:pt>
          <cx:pt idx="4730">3245</cx:pt>
          <cx:pt idx="4731">3245</cx:pt>
          <cx:pt idx="4732">3242</cx:pt>
          <cx:pt idx="4733">3241</cx:pt>
          <cx:pt idx="4734">3240</cx:pt>
          <cx:pt idx="4735">3238</cx:pt>
          <cx:pt idx="4736">3237</cx:pt>
          <cx:pt idx="4737">3236</cx:pt>
          <cx:pt idx="4738">3234</cx:pt>
          <cx:pt idx="4739">3234</cx:pt>
          <cx:pt idx="4740">3233</cx:pt>
          <cx:pt idx="4741">3233</cx:pt>
          <cx:pt idx="4742">3233</cx:pt>
          <cx:pt idx="4743">3232</cx:pt>
          <cx:pt idx="4744">3230</cx:pt>
          <cx:pt idx="4745">3230</cx:pt>
          <cx:pt idx="4746">3230</cx:pt>
          <cx:pt idx="4747">3227</cx:pt>
          <cx:pt idx="4748">3227</cx:pt>
          <cx:pt idx="4749">3224</cx:pt>
          <cx:pt idx="4750">3223</cx:pt>
          <cx:pt idx="4751">3222</cx:pt>
          <cx:pt idx="4752">3222</cx:pt>
          <cx:pt idx="4753">3221</cx:pt>
          <cx:pt idx="4754">3221</cx:pt>
          <cx:pt idx="4755">3219</cx:pt>
          <cx:pt idx="4756">3219</cx:pt>
          <cx:pt idx="4757">3218</cx:pt>
          <cx:pt idx="4758">3218</cx:pt>
          <cx:pt idx="4759">3218</cx:pt>
          <cx:pt idx="4760">3218</cx:pt>
          <cx:pt idx="4761">3216</cx:pt>
          <cx:pt idx="4762">3216</cx:pt>
          <cx:pt idx="4763">3215</cx:pt>
          <cx:pt idx="4764">3213</cx:pt>
          <cx:pt idx="4765">3208</cx:pt>
          <cx:pt idx="4766">3208</cx:pt>
          <cx:pt idx="4767">3207</cx:pt>
          <cx:pt idx="4768">3206</cx:pt>
          <cx:pt idx="4769">3206</cx:pt>
          <cx:pt idx="4770">3206</cx:pt>
          <cx:pt idx="4771">3205</cx:pt>
          <cx:pt idx="4772">3205</cx:pt>
          <cx:pt idx="4773">3205</cx:pt>
          <cx:pt idx="4774">3204</cx:pt>
          <cx:pt idx="4775">3203</cx:pt>
          <cx:pt idx="4776">3202</cx:pt>
          <cx:pt idx="4777">3202</cx:pt>
          <cx:pt idx="4778">3200</cx:pt>
          <cx:pt idx="4779">3200</cx:pt>
          <cx:pt idx="4780">3200</cx:pt>
          <cx:pt idx="4781">3199</cx:pt>
          <cx:pt idx="4782">3199</cx:pt>
          <cx:pt idx="4783">3199</cx:pt>
          <cx:pt idx="4784">3198</cx:pt>
          <cx:pt idx="4785">3198</cx:pt>
          <cx:pt idx="4786">3195</cx:pt>
          <cx:pt idx="4787">3193</cx:pt>
          <cx:pt idx="4788">3192</cx:pt>
          <cx:pt idx="4789">3190</cx:pt>
          <cx:pt idx="4790">3189</cx:pt>
          <cx:pt idx="4791">3189</cx:pt>
          <cx:pt idx="4792">3188</cx:pt>
          <cx:pt idx="4793">3185</cx:pt>
          <cx:pt idx="4794">3185</cx:pt>
          <cx:pt idx="4795">3184</cx:pt>
          <cx:pt idx="4796">3184</cx:pt>
          <cx:pt idx="4797">3184</cx:pt>
          <cx:pt idx="4798">3184</cx:pt>
          <cx:pt idx="4799">3180</cx:pt>
          <cx:pt idx="4800">3180</cx:pt>
          <cx:pt idx="4801">3179</cx:pt>
          <cx:pt idx="4802">3177</cx:pt>
          <cx:pt idx="4803">3176</cx:pt>
          <cx:pt idx="4804">3176</cx:pt>
          <cx:pt idx="4805">3174</cx:pt>
          <cx:pt idx="4806">3174</cx:pt>
          <cx:pt idx="4807">3174</cx:pt>
          <cx:pt idx="4808">3172</cx:pt>
          <cx:pt idx="4809">3170</cx:pt>
          <cx:pt idx="4810">3170</cx:pt>
          <cx:pt idx="4811">3169</cx:pt>
          <cx:pt idx="4812">3168</cx:pt>
          <cx:pt idx="4813">3166</cx:pt>
          <cx:pt idx="4814">3166</cx:pt>
          <cx:pt idx="4815">3164</cx:pt>
          <cx:pt idx="4816">3164</cx:pt>
          <cx:pt idx="4817">3163</cx:pt>
          <cx:pt idx="4818">3161</cx:pt>
          <cx:pt idx="4819">3161</cx:pt>
          <cx:pt idx="4820">3160</cx:pt>
          <cx:pt idx="4821">3159</cx:pt>
          <cx:pt idx="4822">3159</cx:pt>
          <cx:pt idx="4823">3158</cx:pt>
          <cx:pt idx="4824">3158</cx:pt>
          <cx:pt idx="4825">3153</cx:pt>
          <cx:pt idx="4826">3153</cx:pt>
          <cx:pt idx="4827">3152</cx:pt>
          <cx:pt idx="4828">3152</cx:pt>
          <cx:pt idx="4829">3151</cx:pt>
          <cx:pt idx="4830">3151</cx:pt>
          <cx:pt idx="4831">3150</cx:pt>
          <cx:pt idx="4832">3149</cx:pt>
          <cx:pt idx="4833">3148</cx:pt>
          <cx:pt idx="4834">3146</cx:pt>
          <cx:pt idx="4835">3146</cx:pt>
          <cx:pt idx="4836">3145</cx:pt>
          <cx:pt idx="4837">3144</cx:pt>
          <cx:pt idx="4838">3142</cx:pt>
          <cx:pt idx="4839">3141</cx:pt>
          <cx:pt idx="4840">3141</cx:pt>
          <cx:pt idx="4841">3140</cx:pt>
          <cx:pt idx="4842">3139</cx:pt>
          <cx:pt idx="4843">3137</cx:pt>
          <cx:pt idx="4844">3137</cx:pt>
          <cx:pt idx="4845">3134</cx:pt>
          <cx:pt idx="4846">3134</cx:pt>
          <cx:pt idx="4847">3133</cx:pt>
          <cx:pt idx="4848">3131</cx:pt>
          <cx:pt idx="4849">3130</cx:pt>
          <cx:pt idx="4850">3125</cx:pt>
          <cx:pt idx="4851">3123</cx:pt>
          <cx:pt idx="4852">3123</cx:pt>
          <cx:pt idx="4853">3122</cx:pt>
          <cx:pt idx="4854">3121</cx:pt>
          <cx:pt idx="4855">3120</cx:pt>
          <cx:pt idx="4856">3120</cx:pt>
          <cx:pt idx="4857">3119</cx:pt>
          <cx:pt idx="4858">3118</cx:pt>
          <cx:pt idx="4859">3118</cx:pt>
          <cx:pt idx="4860">3115</cx:pt>
          <cx:pt idx="4861">3115</cx:pt>
          <cx:pt idx="4862">3114</cx:pt>
          <cx:pt idx="4863">3114</cx:pt>
          <cx:pt idx="4864">3114</cx:pt>
          <cx:pt idx="4865">3112</cx:pt>
          <cx:pt idx="4866">3110</cx:pt>
          <cx:pt idx="4867">3109</cx:pt>
          <cx:pt idx="4868">3109</cx:pt>
          <cx:pt idx="4869">3109</cx:pt>
          <cx:pt idx="4870">3109</cx:pt>
          <cx:pt idx="4871">3108</cx:pt>
          <cx:pt idx="4872">3107</cx:pt>
          <cx:pt idx="4873">3107</cx:pt>
          <cx:pt idx="4874">3107</cx:pt>
          <cx:pt idx="4875">3106</cx:pt>
          <cx:pt idx="4876">3105</cx:pt>
          <cx:pt idx="4877">3104</cx:pt>
          <cx:pt idx="4878">3103</cx:pt>
          <cx:pt idx="4879">3102</cx:pt>
          <cx:pt idx="4880">3100</cx:pt>
          <cx:pt idx="4881">3100</cx:pt>
          <cx:pt idx="4882">3099</cx:pt>
          <cx:pt idx="4883">3098</cx:pt>
          <cx:pt idx="4884">3098</cx:pt>
          <cx:pt idx="4885">3097</cx:pt>
          <cx:pt idx="4886">3096</cx:pt>
          <cx:pt idx="4887">3096</cx:pt>
          <cx:pt idx="4888">3096</cx:pt>
          <cx:pt idx="4889">3096</cx:pt>
          <cx:pt idx="4890">3095</cx:pt>
          <cx:pt idx="4891">3090</cx:pt>
          <cx:pt idx="4892">3090</cx:pt>
          <cx:pt idx="4893">3088</cx:pt>
          <cx:pt idx="4894">3086</cx:pt>
          <cx:pt idx="4895">3086</cx:pt>
          <cx:pt idx="4896">3085</cx:pt>
          <cx:pt idx="4897">3085</cx:pt>
          <cx:pt idx="4898">3084</cx:pt>
          <cx:pt idx="4899">3082</cx:pt>
          <cx:pt idx="4900">3082</cx:pt>
          <cx:pt idx="4901">3080</cx:pt>
          <cx:pt idx="4902">3080</cx:pt>
          <cx:pt idx="4903">3080</cx:pt>
          <cx:pt idx="4904">3079</cx:pt>
          <cx:pt idx="4905">3078</cx:pt>
          <cx:pt idx="4906">3074</cx:pt>
          <cx:pt idx="4907">3073</cx:pt>
          <cx:pt idx="4908">3073</cx:pt>
          <cx:pt idx="4909">3073</cx:pt>
          <cx:pt idx="4910">3072</cx:pt>
          <cx:pt idx="4911">3071</cx:pt>
          <cx:pt idx="4912">3067</cx:pt>
          <cx:pt idx="4913">3067</cx:pt>
          <cx:pt idx="4914">3066</cx:pt>
          <cx:pt idx="4915">3065</cx:pt>
          <cx:pt idx="4916">3065</cx:pt>
          <cx:pt idx="4917">3065</cx:pt>
          <cx:pt idx="4918">3063</cx:pt>
          <cx:pt idx="4919">3063</cx:pt>
          <cx:pt idx="4920">3062</cx:pt>
          <cx:pt idx="4921">3062</cx:pt>
          <cx:pt idx="4922">3061</cx:pt>
          <cx:pt idx="4923">3061</cx:pt>
          <cx:pt idx="4924">3057</cx:pt>
          <cx:pt idx="4925">3056</cx:pt>
          <cx:pt idx="4926">3055</cx:pt>
          <cx:pt idx="4927">3055</cx:pt>
          <cx:pt idx="4928">3054</cx:pt>
          <cx:pt idx="4929">3052</cx:pt>
          <cx:pt idx="4930">3050</cx:pt>
          <cx:pt idx="4931">3049</cx:pt>
          <cx:pt idx="4932">3049</cx:pt>
          <cx:pt idx="4933">3049</cx:pt>
          <cx:pt idx="4934">3049</cx:pt>
          <cx:pt idx="4935">3049</cx:pt>
          <cx:pt idx="4936">3048</cx:pt>
          <cx:pt idx="4937">3048</cx:pt>
          <cx:pt idx="4938">3047</cx:pt>
          <cx:pt idx="4939">3044</cx:pt>
          <cx:pt idx="4940">3043</cx:pt>
          <cx:pt idx="4941">3043</cx:pt>
          <cx:pt idx="4942">3042</cx:pt>
          <cx:pt idx="4943">3041</cx:pt>
          <cx:pt idx="4944">3038</cx:pt>
          <cx:pt idx="4945">3033</cx:pt>
          <cx:pt idx="4946">3033</cx:pt>
          <cx:pt idx="4947">3033</cx:pt>
          <cx:pt idx="4948">3032</cx:pt>
          <cx:pt idx="4949">3032</cx:pt>
          <cx:pt idx="4950">3032</cx:pt>
          <cx:pt idx="4951">3031</cx:pt>
          <cx:pt idx="4952">3029</cx:pt>
          <cx:pt idx="4953">3028</cx:pt>
          <cx:pt idx="4954">3028</cx:pt>
          <cx:pt idx="4955">3025</cx:pt>
          <cx:pt idx="4956">3024</cx:pt>
          <cx:pt idx="4957">3024</cx:pt>
          <cx:pt idx="4958">3023</cx:pt>
          <cx:pt idx="4959">3023</cx:pt>
          <cx:pt idx="4960">3021</cx:pt>
          <cx:pt idx="4961">3021</cx:pt>
          <cx:pt idx="4962">3020</cx:pt>
          <cx:pt idx="4963">3019</cx:pt>
          <cx:pt idx="4964">3019</cx:pt>
          <cx:pt idx="4965">3018</cx:pt>
          <cx:pt idx="4966">3017</cx:pt>
          <cx:pt idx="4967">3017</cx:pt>
          <cx:pt idx="4968">3017</cx:pt>
          <cx:pt idx="4969">3016</cx:pt>
          <cx:pt idx="4970">3016</cx:pt>
          <cx:pt idx="4971">3016</cx:pt>
          <cx:pt idx="4972">3015</cx:pt>
          <cx:pt idx="4973">3015</cx:pt>
          <cx:pt idx="4974">3014</cx:pt>
          <cx:pt idx="4975">3013</cx:pt>
          <cx:pt idx="4976">3012</cx:pt>
          <cx:pt idx="4977">3012</cx:pt>
          <cx:pt idx="4978">3009</cx:pt>
          <cx:pt idx="4979">3009</cx:pt>
          <cx:pt idx="4980">3008</cx:pt>
          <cx:pt idx="4981">3007</cx:pt>
          <cx:pt idx="4982">3003</cx:pt>
          <cx:pt idx="4983">3002</cx:pt>
          <cx:pt idx="4984">3002</cx:pt>
          <cx:pt idx="4985">3001</cx:pt>
          <cx:pt idx="4986">3001</cx:pt>
          <cx:pt idx="4987">2999</cx:pt>
          <cx:pt idx="4988">2998</cx:pt>
          <cx:pt idx="4989">2996</cx:pt>
          <cx:pt idx="4990">2995</cx:pt>
          <cx:pt idx="4991">2995</cx:pt>
          <cx:pt idx="4992">2995</cx:pt>
          <cx:pt idx="4993">2993</cx:pt>
          <cx:pt idx="4994">2991</cx:pt>
          <cx:pt idx="4995">2990</cx:pt>
          <cx:pt idx="4996">2989</cx:pt>
          <cx:pt idx="4997">2989</cx:pt>
          <cx:pt idx="4998">2987</cx:pt>
          <cx:pt idx="4999">2985</cx:pt>
          <cx:pt idx="5000">2985</cx:pt>
          <cx:pt idx="5001">2983</cx:pt>
          <cx:pt idx="5002">2983</cx:pt>
          <cx:pt idx="5003">2982</cx:pt>
          <cx:pt idx="5004">2982</cx:pt>
          <cx:pt idx="5005">2981</cx:pt>
          <cx:pt idx="5006">2981</cx:pt>
          <cx:pt idx="5007">2980</cx:pt>
          <cx:pt idx="5008">2980</cx:pt>
          <cx:pt idx="5009">2979</cx:pt>
          <cx:pt idx="5010">2979</cx:pt>
          <cx:pt idx="5011">2979</cx:pt>
          <cx:pt idx="5012">2979</cx:pt>
          <cx:pt idx="5013">2978</cx:pt>
          <cx:pt idx="5014">2978</cx:pt>
          <cx:pt idx="5015">2976</cx:pt>
          <cx:pt idx="5016">2975</cx:pt>
          <cx:pt idx="5017">2974</cx:pt>
          <cx:pt idx="5018">2973</cx:pt>
          <cx:pt idx="5019">2973</cx:pt>
          <cx:pt idx="5020">2971</cx:pt>
          <cx:pt idx="5021">2971</cx:pt>
          <cx:pt idx="5022">2970</cx:pt>
          <cx:pt idx="5023">2967</cx:pt>
          <cx:pt idx="5024">2967</cx:pt>
          <cx:pt idx="5025">2966</cx:pt>
          <cx:pt idx="5026">2964</cx:pt>
          <cx:pt idx="5027">2961</cx:pt>
          <cx:pt idx="5028">2958</cx:pt>
          <cx:pt idx="5029">2958</cx:pt>
          <cx:pt idx="5030">2958</cx:pt>
          <cx:pt idx="5031">2957</cx:pt>
          <cx:pt idx="5032">2955</cx:pt>
          <cx:pt idx="5033">2955</cx:pt>
          <cx:pt idx="5034">2953</cx:pt>
          <cx:pt idx="5035">2952</cx:pt>
          <cx:pt idx="5036">2952</cx:pt>
          <cx:pt idx="5037">2950</cx:pt>
          <cx:pt idx="5038">2949</cx:pt>
          <cx:pt idx="5039">2948</cx:pt>
          <cx:pt idx="5040">2948</cx:pt>
          <cx:pt idx="5041">2947</cx:pt>
          <cx:pt idx="5042">2946</cx:pt>
          <cx:pt idx="5043">2946</cx:pt>
          <cx:pt idx="5044">2945</cx:pt>
          <cx:pt idx="5045">2945</cx:pt>
          <cx:pt idx="5046">2944</cx:pt>
          <cx:pt idx="5047">2943</cx:pt>
          <cx:pt idx="5048">2942</cx:pt>
          <cx:pt idx="5049">2941</cx:pt>
          <cx:pt idx="5050">2939</cx:pt>
          <cx:pt idx="5051">2933</cx:pt>
          <cx:pt idx="5052">2932</cx:pt>
          <cx:pt idx="5053">2931</cx:pt>
          <cx:pt idx="5054">2929</cx:pt>
          <cx:pt idx="5055">2929</cx:pt>
          <cx:pt idx="5056">2928</cx:pt>
          <cx:pt idx="5057">2927</cx:pt>
          <cx:pt idx="5058">2927</cx:pt>
          <cx:pt idx="5059">2925</cx:pt>
          <cx:pt idx="5060">2925</cx:pt>
          <cx:pt idx="5061">2923</cx:pt>
          <cx:pt idx="5062">2923</cx:pt>
          <cx:pt idx="5063">2922</cx:pt>
          <cx:pt idx="5064">2922</cx:pt>
          <cx:pt idx="5065">2922</cx:pt>
          <cx:pt idx="5066">2921</cx:pt>
          <cx:pt idx="5067">2921</cx:pt>
          <cx:pt idx="5068">2921</cx:pt>
          <cx:pt idx="5069">2921</cx:pt>
          <cx:pt idx="5070">2920</cx:pt>
          <cx:pt idx="5071">2918</cx:pt>
          <cx:pt idx="5072">2915</cx:pt>
          <cx:pt idx="5073">2914</cx:pt>
          <cx:pt idx="5074">2914</cx:pt>
          <cx:pt idx="5075">2914</cx:pt>
          <cx:pt idx="5076">2914</cx:pt>
          <cx:pt idx="5077">2913</cx:pt>
          <cx:pt idx="5078">2913</cx:pt>
          <cx:pt idx="5079">2913</cx:pt>
          <cx:pt idx="5080">2910</cx:pt>
          <cx:pt idx="5081">2907</cx:pt>
          <cx:pt idx="5082">2904</cx:pt>
          <cx:pt idx="5083">2902</cx:pt>
          <cx:pt idx="5084">2901</cx:pt>
          <cx:pt idx="5085">2900</cx:pt>
          <cx:pt idx="5086">2900</cx:pt>
          <cx:pt idx="5087">2898</cx:pt>
          <cx:pt idx="5088">2898</cx:pt>
          <cx:pt idx="5089">2897</cx:pt>
          <cx:pt idx="5090">2896</cx:pt>
          <cx:pt idx="5091">2896</cx:pt>
          <cx:pt idx="5092">2896</cx:pt>
          <cx:pt idx="5093">2895</cx:pt>
          <cx:pt idx="5094">2894</cx:pt>
          <cx:pt idx="5095">2894</cx:pt>
          <cx:pt idx="5096">2892</cx:pt>
          <cx:pt idx="5097">2892</cx:pt>
          <cx:pt idx="5098">2891</cx:pt>
          <cx:pt idx="5099">2889</cx:pt>
          <cx:pt idx="5100">2887</cx:pt>
          <cx:pt idx="5101">2887</cx:pt>
          <cx:pt idx="5102">2885</cx:pt>
          <cx:pt idx="5103">2883</cx:pt>
          <cx:pt idx="5104">2881</cx:pt>
          <cx:pt idx="5105">2881</cx:pt>
          <cx:pt idx="5106">2881</cx:pt>
          <cx:pt idx="5107">2880</cx:pt>
          <cx:pt idx="5108">2880</cx:pt>
          <cx:pt idx="5109">2879</cx:pt>
          <cx:pt idx="5110">2878</cx:pt>
          <cx:pt idx="5111">2878</cx:pt>
          <cx:pt idx="5112">2878</cx:pt>
          <cx:pt idx="5113">2877</cx:pt>
          <cx:pt idx="5114">2876</cx:pt>
          <cx:pt idx="5115">2876</cx:pt>
          <cx:pt idx="5116">2876</cx:pt>
          <cx:pt idx="5117">2876</cx:pt>
          <cx:pt idx="5118">2873</cx:pt>
          <cx:pt idx="5119">2871</cx:pt>
          <cx:pt idx="5120">2871</cx:pt>
          <cx:pt idx="5121">2869</cx:pt>
          <cx:pt idx="5122">2868</cx:pt>
          <cx:pt idx="5123">2868</cx:pt>
          <cx:pt idx="5124">2865</cx:pt>
          <cx:pt idx="5125">2865</cx:pt>
          <cx:pt idx="5126">2863</cx:pt>
          <cx:pt idx="5127">2859</cx:pt>
          <cx:pt idx="5128">2859</cx:pt>
          <cx:pt idx="5129">2858</cx:pt>
          <cx:pt idx="5130">2857</cx:pt>
          <cx:pt idx="5131">2855</cx:pt>
          <cx:pt idx="5132">2853</cx:pt>
          <cx:pt idx="5133">2853</cx:pt>
          <cx:pt idx="5134">2852</cx:pt>
          <cx:pt idx="5135">2852</cx:pt>
          <cx:pt idx="5136">2850</cx:pt>
          <cx:pt idx="5137">2849</cx:pt>
          <cx:pt idx="5138">2848</cx:pt>
          <cx:pt idx="5139">2848</cx:pt>
          <cx:pt idx="5140">2848</cx:pt>
          <cx:pt idx="5141">2846</cx:pt>
          <cx:pt idx="5142">2846</cx:pt>
          <cx:pt idx="5143">2845</cx:pt>
          <cx:pt idx="5144">2845</cx:pt>
          <cx:pt idx="5145">2844</cx:pt>
          <cx:pt idx="5146">2844</cx:pt>
          <cx:pt idx="5147">2842</cx:pt>
          <cx:pt idx="5148">2842</cx:pt>
          <cx:pt idx="5149">2841</cx:pt>
          <cx:pt idx="5150">2841</cx:pt>
          <cx:pt idx="5151">2840</cx:pt>
          <cx:pt idx="5152">2840</cx:pt>
          <cx:pt idx="5153">2837</cx:pt>
          <cx:pt idx="5154">2835</cx:pt>
          <cx:pt idx="5155">2835</cx:pt>
          <cx:pt idx="5156">2834</cx:pt>
          <cx:pt idx="5157">2834</cx:pt>
          <cx:pt idx="5158">2834</cx:pt>
          <cx:pt idx="5159">2833</cx:pt>
          <cx:pt idx="5160">2833</cx:pt>
          <cx:pt idx="5161">2832</cx:pt>
          <cx:pt idx="5162">2830</cx:pt>
          <cx:pt idx="5163">2830</cx:pt>
          <cx:pt idx="5164">2830</cx:pt>
          <cx:pt idx="5165">2829</cx:pt>
          <cx:pt idx="5166">2828</cx:pt>
          <cx:pt idx="5167">2827</cx:pt>
          <cx:pt idx="5168">2826</cx:pt>
          <cx:pt idx="5169">2825</cx:pt>
          <cx:pt idx="5170">2825</cx:pt>
          <cx:pt idx="5171">2825</cx:pt>
          <cx:pt idx="5172">2824</cx:pt>
          <cx:pt idx="5173">2823</cx:pt>
          <cx:pt idx="5174">2823</cx:pt>
          <cx:pt idx="5175">2822</cx:pt>
          <cx:pt idx="5176">2821</cx:pt>
          <cx:pt idx="5177">2819</cx:pt>
          <cx:pt idx="5178">2819</cx:pt>
          <cx:pt idx="5179">2819</cx:pt>
          <cx:pt idx="5180">2819</cx:pt>
          <cx:pt idx="5181">2818</cx:pt>
          <cx:pt idx="5182">2818</cx:pt>
          <cx:pt idx="5183">2817</cx:pt>
          <cx:pt idx="5184">2815</cx:pt>
          <cx:pt idx="5185">2813</cx:pt>
          <cx:pt idx="5186">2812</cx:pt>
          <cx:pt idx="5187">2812</cx:pt>
          <cx:pt idx="5188">2811</cx:pt>
          <cx:pt idx="5189">2810</cx:pt>
          <cx:pt idx="5190">2809</cx:pt>
          <cx:pt idx="5191">2809</cx:pt>
          <cx:pt idx="5192">2808</cx:pt>
          <cx:pt idx="5193">2807</cx:pt>
          <cx:pt idx="5194">2806</cx:pt>
          <cx:pt idx="5195">2805</cx:pt>
          <cx:pt idx="5196">2804</cx:pt>
          <cx:pt idx="5197">2804</cx:pt>
          <cx:pt idx="5198">2804</cx:pt>
          <cx:pt idx="5199">2804</cx:pt>
          <cx:pt idx="5200">2803</cx:pt>
          <cx:pt idx="5201">2803</cx:pt>
          <cx:pt idx="5202">2803</cx:pt>
          <cx:pt idx="5203">2803</cx:pt>
          <cx:pt idx="5204">2802</cx:pt>
          <cx:pt idx="5205">2801</cx:pt>
          <cx:pt idx="5206">2800</cx:pt>
          <cx:pt idx="5207">2799</cx:pt>
          <cx:pt idx="5208">2798</cx:pt>
          <cx:pt idx="5209">2796</cx:pt>
          <cx:pt idx="5210">2795</cx:pt>
          <cx:pt idx="5211">2795</cx:pt>
          <cx:pt idx="5212">2794</cx:pt>
          <cx:pt idx="5213">2794</cx:pt>
          <cx:pt idx="5214">2792</cx:pt>
          <cx:pt idx="5215">2792</cx:pt>
          <cx:pt idx="5216">2792</cx:pt>
          <cx:pt idx="5217">2787</cx:pt>
          <cx:pt idx="5218">2786</cx:pt>
          <cx:pt idx="5219">2786</cx:pt>
          <cx:pt idx="5220">2786</cx:pt>
          <cx:pt idx="5221">2785</cx:pt>
          <cx:pt idx="5222">2785</cx:pt>
          <cx:pt idx="5223">2785</cx:pt>
          <cx:pt idx="5224">2784</cx:pt>
          <cx:pt idx="5225">2784</cx:pt>
          <cx:pt idx="5226">2783</cx:pt>
          <cx:pt idx="5227">2783</cx:pt>
          <cx:pt idx="5228">2782</cx:pt>
          <cx:pt idx="5229">2782</cx:pt>
          <cx:pt idx="5230">2782</cx:pt>
          <cx:pt idx="5231">2782</cx:pt>
          <cx:pt idx="5232">2782</cx:pt>
          <cx:pt idx="5233">2781</cx:pt>
          <cx:pt idx="5234">2781</cx:pt>
          <cx:pt idx="5235">2780</cx:pt>
          <cx:pt idx="5236">2780</cx:pt>
          <cx:pt idx="5237">2779</cx:pt>
          <cx:pt idx="5238">2779</cx:pt>
          <cx:pt idx="5239">2778</cx:pt>
          <cx:pt idx="5240">2778</cx:pt>
          <cx:pt idx="5241">2778</cx:pt>
          <cx:pt idx="5242">2778</cx:pt>
          <cx:pt idx="5243">2777</cx:pt>
          <cx:pt idx="5244">2777</cx:pt>
          <cx:pt idx="5245">2776</cx:pt>
          <cx:pt idx="5246">2774</cx:pt>
          <cx:pt idx="5247">2774</cx:pt>
          <cx:pt idx="5248">2773</cx:pt>
          <cx:pt idx="5249">2773</cx:pt>
          <cx:pt idx="5250">2771</cx:pt>
          <cx:pt idx="5251">2770</cx:pt>
          <cx:pt idx="5252">2769</cx:pt>
          <cx:pt idx="5253">2769</cx:pt>
          <cx:pt idx="5254">2768</cx:pt>
          <cx:pt idx="5255">2768</cx:pt>
          <cx:pt idx="5256">2767</cx:pt>
          <cx:pt idx="5257">2766</cx:pt>
          <cx:pt idx="5258">2765</cx:pt>
          <cx:pt idx="5259">2763</cx:pt>
          <cx:pt idx="5260">2762</cx:pt>
          <cx:pt idx="5261">2761</cx:pt>
          <cx:pt idx="5262">2761</cx:pt>
          <cx:pt idx="5263">2759</cx:pt>
          <cx:pt idx="5264">2759</cx:pt>
          <cx:pt idx="5265">2757</cx:pt>
          <cx:pt idx="5266">2756</cx:pt>
          <cx:pt idx="5267">2755</cx:pt>
          <cx:pt idx="5268">2754</cx:pt>
          <cx:pt idx="5269">2753</cx:pt>
          <cx:pt idx="5270">2753</cx:pt>
          <cx:pt idx="5271">2752</cx:pt>
          <cx:pt idx="5272">2751</cx:pt>
          <cx:pt idx="5273">2749</cx:pt>
          <cx:pt idx="5274">2749</cx:pt>
          <cx:pt idx="5275">2748</cx:pt>
          <cx:pt idx="5276">2748</cx:pt>
          <cx:pt idx="5277">2747</cx:pt>
          <cx:pt idx="5278">2747</cx:pt>
          <cx:pt idx="5279">2744</cx:pt>
          <cx:pt idx="5280">2744</cx:pt>
          <cx:pt idx="5281">2740</cx:pt>
          <cx:pt idx="5282">2740</cx:pt>
          <cx:pt idx="5283">2739</cx:pt>
          <cx:pt idx="5284">2739</cx:pt>
          <cx:pt idx="5285">2738</cx:pt>
          <cx:pt idx="5286">2738</cx:pt>
          <cx:pt idx="5287">2737</cx:pt>
          <cx:pt idx="5288">2737</cx:pt>
          <cx:pt idx="5289">2736</cx:pt>
          <cx:pt idx="5290">2735</cx:pt>
          <cx:pt idx="5291">2733</cx:pt>
          <cx:pt idx="5292">2732</cx:pt>
          <cx:pt idx="5293">2732</cx:pt>
          <cx:pt idx="5294">2730</cx:pt>
          <cx:pt idx="5295">2730</cx:pt>
          <cx:pt idx="5296">2730</cx:pt>
          <cx:pt idx="5297">2730</cx:pt>
          <cx:pt idx="5298">2729</cx:pt>
          <cx:pt idx="5299">2729</cx:pt>
          <cx:pt idx="5300">2728</cx:pt>
          <cx:pt idx="5301">2728</cx:pt>
          <cx:pt idx="5302">2727</cx:pt>
          <cx:pt idx="5303">2726</cx:pt>
          <cx:pt idx="5304">2726</cx:pt>
          <cx:pt idx="5305">2725</cx:pt>
          <cx:pt idx="5306">2725</cx:pt>
          <cx:pt idx="5307">2723</cx:pt>
          <cx:pt idx="5308">2723</cx:pt>
          <cx:pt idx="5309">2722</cx:pt>
          <cx:pt idx="5310">2721</cx:pt>
          <cx:pt idx="5311">2720</cx:pt>
          <cx:pt idx="5312">2720</cx:pt>
          <cx:pt idx="5313">2720</cx:pt>
          <cx:pt idx="5314">2719</cx:pt>
          <cx:pt idx="5315">2717</cx:pt>
          <cx:pt idx="5316">2716</cx:pt>
          <cx:pt idx="5317">2715</cx:pt>
          <cx:pt idx="5318">2711</cx:pt>
          <cx:pt idx="5319">2710</cx:pt>
          <cx:pt idx="5320">2708</cx:pt>
          <cx:pt idx="5321">2707</cx:pt>
          <cx:pt idx="5322">2706</cx:pt>
          <cx:pt idx="5323">2705</cx:pt>
          <cx:pt idx="5324">2704</cx:pt>
          <cx:pt idx="5325">2704</cx:pt>
          <cx:pt idx="5326">2702</cx:pt>
          <cx:pt idx="5327">2700</cx:pt>
          <cx:pt idx="5328">2698</cx:pt>
          <cx:pt idx="5329">2696</cx:pt>
          <cx:pt idx="5330">2692</cx:pt>
          <cx:pt idx="5331">2692</cx:pt>
          <cx:pt idx="5332">2692</cx:pt>
          <cx:pt idx="5333">2690</cx:pt>
          <cx:pt idx="5334">2688</cx:pt>
          <cx:pt idx="5335">2687</cx:pt>
          <cx:pt idx="5336">2687</cx:pt>
          <cx:pt idx="5337">2686</cx:pt>
          <cx:pt idx="5338">2684</cx:pt>
          <cx:pt idx="5339">2683</cx:pt>
          <cx:pt idx="5340">2683</cx:pt>
          <cx:pt idx="5341">2682</cx:pt>
          <cx:pt idx="5342">2682</cx:pt>
          <cx:pt idx="5343">2681</cx:pt>
          <cx:pt idx="5344">2681</cx:pt>
          <cx:pt idx="5345">2681</cx:pt>
          <cx:pt idx="5346">2680</cx:pt>
          <cx:pt idx="5347">2679</cx:pt>
          <cx:pt idx="5348">2679</cx:pt>
          <cx:pt idx="5349">2675</cx:pt>
          <cx:pt idx="5350">2674</cx:pt>
          <cx:pt idx="5351">2674</cx:pt>
          <cx:pt idx="5352">2674</cx:pt>
          <cx:pt idx="5353">2672</cx:pt>
          <cx:pt idx="5354">2671</cx:pt>
          <cx:pt idx="5355">2671</cx:pt>
          <cx:pt idx="5356">2669</cx:pt>
          <cx:pt idx="5357">2669</cx:pt>
          <cx:pt idx="5358">2669</cx:pt>
          <cx:pt idx="5359">2668</cx:pt>
          <cx:pt idx="5360">2667</cx:pt>
          <cx:pt idx="5361">2666</cx:pt>
          <cx:pt idx="5362">2664</cx:pt>
          <cx:pt idx="5363">2663</cx:pt>
          <cx:pt idx="5364">2662</cx:pt>
          <cx:pt idx="5365">2661</cx:pt>
          <cx:pt idx="5366">2661</cx:pt>
          <cx:pt idx="5367">2660</cx:pt>
          <cx:pt idx="5368">2658</cx:pt>
          <cx:pt idx="5369">2657</cx:pt>
          <cx:pt idx="5370">2656</cx:pt>
          <cx:pt idx="5371">2656</cx:pt>
          <cx:pt idx="5372">2654</cx:pt>
          <cx:pt idx="5373">2654</cx:pt>
          <cx:pt idx="5374">2653</cx:pt>
          <cx:pt idx="5375">2653</cx:pt>
          <cx:pt idx="5376">2653</cx:pt>
          <cx:pt idx="5377">2653</cx:pt>
          <cx:pt idx="5378">2652</cx:pt>
          <cx:pt idx="5379">2651</cx:pt>
          <cx:pt idx="5380">2651</cx:pt>
          <cx:pt idx="5381">2650</cx:pt>
          <cx:pt idx="5382">2648</cx:pt>
          <cx:pt idx="5383">2648</cx:pt>
          <cx:pt idx="5384">2647</cx:pt>
          <cx:pt idx="5385">2646</cx:pt>
          <cx:pt idx="5386">2646</cx:pt>
          <cx:pt idx="5387">2643</cx:pt>
          <cx:pt idx="5388">2642</cx:pt>
          <cx:pt idx="5389">2640</cx:pt>
          <cx:pt idx="5390">2639</cx:pt>
          <cx:pt idx="5391">2639</cx:pt>
          <cx:pt idx="5392">2639</cx:pt>
          <cx:pt idx="5393">2638</cx:pt>
          <cx:pt idx="5394">2638</cx:pt>
          <cx:pt idx="5395">2637</cx:pt>
          <cx:pt idx="5396">2637</cx:pt>
          <cx:pt idx="5397">2636</cx:pt>
          <cx:pt idx="5398">2635</cx:pt>
          <cx:pt idx="5399">2634</cx:pt>
          <cx:pt idx="5400">2633</cx:pt>
          <cx:pt idx="5401">2632</cx:pt>
          <cx:pt idx="5402">2632</cx:pt>
          <cx:pt idx="5403">2629</cx:pt>
          <cx:pt idx="5404">2626</cx:pt>
          <cx:pt idx="5405">2626</cx:pt>
          <cx:pt idx="5406">2626</cx:pt>
          <cx:pt idx="5407">2625</cx:pt>
          <cx:pt idx="5408">2620</cx:pt>
          <cx:pt idx="5409">2619</cx:pt>
          <cx:pt idx="5410">2616</cx:pt>
          <cx:pt idx="5411">2616</cx:pt>
          <cx:pt idx="5412">2615</cx:pt>
          <cx:pt idx="5413">2615</cx:pt>
          <cx:pt idx="5414">2614</cx:pt>
          <cx:pt idx="5415">2613</cx:pt>
          <cx:pt idx="5416">2613</cx:pt>
          <cx:pt idx="5417">2613</cx:pt>
          <cx:pt idx="5418">2612</cx:pt>
          <cx:pt idx="5419">2609</cx:pt>
          <cx:pt idx="5420">2608</cx:pt>
          <cx:pt idx="5421">2608</cx:pt>
          <cx:pt idx="5422">2607</cx:pt>
          <cx:pt idx="5423">2606</cx:pt>
          <cx:pt idx="5424">2606</cx:pt>
          <cx:pt idx="5425">2606</cx:pt>
          <cx:pt idx="5426">2604</cx:pt>
          <cx:pt idx="5427">2604</cx:pt>
          <cx:pt idx="5428">2604</cx:pt>
          <cx:pt idx="5429">2602</cx:pt>
          <cx:pt idx="5430">2602</cx:pt>
          <cx:pt idx="5431">2600</cx:pt>
          <cx:pt idx="5432">2600</cx:pt>
          <cx:pt idx="5433">2600</cx:pt>
          <cx:pt idx="5434">2600</cx:pt>
          <cx:pt idx="5435">2600</cx:pt>
          <cx:pt idx="5436">2599</cx:pt>
          <cx:pt idx="5437">2597</cx:pt>
          <cx:pt idx="5438">2596</cx:pt>
          <cx:pt idx="5439">2595</cx:pt>
          <cx:pt idx="5440">2595</cx:pt>
          <cx:pt idx="5441">2595</cx:pt>
          <cx:pt idx="5442">2595</cx:pt>
          <cx:pt idx="5443">2595</cx:pt>
          <cx:pt idx="5444">2594</cx:pt>
          <cx:pt idx="5445">2594</cx:pt>
          <cx:pt idx="5446">2593</cx:pt>
          <cx:pt idx="5447">2592</cx:pt>
          <cx:pt idx="5448">2590</cx:pt>
          <cx:pt idx="5449">2590</cx:pt>
          <cx:pt idx="5450">2590</cx:pt>
          <cx:pt idx="5451">2589</cx:pt>
          <cx:pt idx="5452">2589</cx:pt>
          <cx:pt idx="5453">2589</cx:pt>
          <cx:pt idx="5454">2588</cx:pt>
          <cx:pt idx="5455">2587</cx:pt>
          <cx:pt idx="5456">2587</cx:pt>
          <cx:pt idx="5457">2587</cx:pt>
          <cx:pt idx="5458">2585</cx:pt>
          <cx:pt idx="5459">2584</cx:pt>
          <cx:pt idx="5460">2584</cx:pt>
          <cx:pt idx="5461">2582</cx:pt>
          <cx:pt idx="5462">2582</cx:pt>
          <cx:pt idx="5463">2581</cx:pt>
          <cx:pt idx="5464">2581</cx:pt>
          <cx:pt idx="5465">2578</cx:pt>
          <cx:pt idx="5466">2577</cx:pt>
          <cx:pt idx="5467">2577</cx:pt>
          <cx:pt idx="5468">2575</cx:pt>
          <cx:pt idx="5469">2574</cx:pt>
          <cx:pt idx="5470">2573</cx:pt>
          <cx:pt idx="5471">2573</cx:pt>
          <cx:pt idx="5472">2572</cx:pt>
          <cx:pt idx="5473">2572</cx:pt>
          <cx:pt idx="5474">2571</cx:pt>
          <cx:pt idx="5475">2569</cx:pt>
          <cx:pt idx="5476">2569</cx:pt>
          <cx:pt idx="5477">2568</cx:pt>
          <cx:pt idx="5478">2568</cx:pt>
          <cx:pt idx="5479">2568</cx:pt>
          <cx:pt idx="5480">2565</cx:pt>
          <cx:pt idx="5481">2564</cx:pt>
          <cx:pt idx="5482">2564</cx:pt>
          <cx:pt idx="5483">2564</cx:pt>
          <cx:pt idx="5484">2563</cx:pt>
          <cx:pt idx="5485">2563</cx:pt>
          <cx:pt idx="5486">2563</cx:pt>
          <cx:pt idx="5487">2561</cx:pt>
          <cx:pt idx="5488">2561</cx:pt>
          <cx:pt idx="5489">2560</cx:pt>
          <cx:pt idx="5490">2559</cx:pt>
          <cx:pt idx="5491">2556</cx:pt>
          <cx:pt idx="5492">2555</cx:pt>
          <cx:pt idx="5493">2554</cx:pt>
          <cx:pt idx="5494">2553</cx:pt>
          <cx:pt idx="5495">2552</cx:pt>
          <cx:pt idx="5496">2551</cx:pt>
          <cx:pt idx="5497">2551</cx:pt>
          <cx:pt idx="5498">2550</cx:pt>
          <cx:pt idx="5499">2550</cx:pt>
          <cx:pt idx="5500">2549</cx:pt>
          <cx:pt idx="5501">2548</cx:pt>
          <cx:pt idx="5502">2547</cx:pt>
          <cx:pt idx="5503">2547</cx:pt>
          <cx:pt idx="5504">2546</cx:pt>
          <cx:pt idx="5505">2543</cx:pt>
          <cx:pt idx="5506">2542</cx:pt>
          <cx:pt idx="5507">2541</cx:pt>
          <cx:pt idx="5508">2540</cx:pt>
          <cx:pt idx="5509">2539</cx:pt>
          <cx:pt idx="5510">2539</cx:pt>
          <cx:pt idx="5511">2535</cx:pt>
          <cx:pt idx="5512">2535</cx:pt>
          <cx:pt idx="5513">2534</cx:pt>
          <cx:pt idx="5514">2534</cx:pt>
          <cx:pt idx="5515">2532</cx:pt>
          <cx:pt idx="5516">2531</cx:pt>
          <cx:pt idx="5517">2530</cx:pt>
          <cx:pt idx="5518">2529</cx:pt>
          <cx:pt idx="5519">2529</cx:pt>
          <cx:pt idx="5520">2528</cx:pt>
          <cx:pt idx="5521">2528</cx:pt>
          <cx:pt idx="5522">2526</cx:pt>
          <cx:pt idx="5523">2525</cx:pt>
          <cx:pt idx="5524">2525</cx:pt>
          <cx:pt idx="5525">2524</cx:pt>
          <cx:pt idx="5526">2524</cx:pt>
          <cx:pt idx="5527">2523</cx:pt>
          <cx:pt idx="5528">2523</cx:pt>
          <cx:pt idx="5529">2523</cx:pt>
          <cx:pt idx="5530">2521</cx:pt>
          <cx:pt idx="5531">2520</cx:pt>
          <cx:pt idx="5532">2518</cx:pt>
          <cx:pt idx="5533">2518</cx:pt>
          <cx:pt idx="5534">2518</cx:pt>
          <cx:pt idx="5535">2518</cx:pt>
          <cx:pt idx="5536">2515</cx:pt>
          <cx:pt idx="5537">2514</cx:pt>
          <cx:pt idx="5538">2514</cx:pt>
          <cx:pt idx="5539">2512</cx:pt>
          <cx:pt idx="5540">2511</cx:pt>
          <cx:pt idx="5541">2511</cx:pt>
          <cx:pt idx="5542">2509</cx:pt>
          <cx:pt idx="5543">2508</cx:pt>
          <cx:pt idx="5544">2508</cx:pt>
          <cx:pt idx="5545">2506</cx:pt>
          <cx:pt idx="5546">2505</cx:pt>
          <cx:pt idx="5547">2505</cx:pt>
          <cx:pt idx="5548">2504</cx:pt>
          <cx:pt idx="5549">2503</cx:pt>
          <cx:pt idx="5550">2503</cx:pt>
          <cx:pt idx="5551">2503</cx:pt>
          <cx:pt idx="5552">2502</cx:pt>
          <cx:pt idx="5553">2501</cx:pt>
          <cx:pt idx="5554">2501</cx:pt>
          <cx:pt idx="5555">2500</cx:pt>
          <cx:pt idx="5556">2499</cx:pt>
          <cx:pt idx="5557">2498</cx:pt>
          <cx:pt idx="5558">2497</cx:pt>
          <cx:pt idx="5559">2496</cx:pt>
          <cx:pt idx="5560">2495</cx:pt>
          <cx:pt idx="5561">2495</cx:pt>
          <cx:pt idx="5562">2493</cx:pt>
          <cx:pt idx="5563">2492</cx:pt>
          <cx:pt idx="5564">2491</cx:pt>
          <cx:pt idx="5565">2490</cx:pt>
          <cx:pt idx="5566">2489</cx:pt>
          <cx:pt idx="5567">2489</cx:pt>
          <cx:pt idx="5568">2488</cx:pt>
          <cx:pt idx="5569">2488</cx:pt>
          <cx:pt idx="5570">2488</cx:pt>
          <cx:pt idx="5571">2487</cx:pt>
          <cx:pt idx="5572">2487</cx:pt>
          <cx:pt idx="5573">2486</cx:pt>
          <cx:pt idx="5574">2486</cx:pt>
          <cx:pt idx="5575">2485</cx:pt>
          <cx:pt idx="5576">2485</cx:pt>
          <cx:pt idx="5577">2485</cx:pt>
          <cx:pt idx="5578">2484</cx:pt>
          <cx:pt idx="5579">2484</cx:pt>
          <cx:pt idx="5580">2483</cx:pt>
          <cx:pt idx="5581">2482</cx:pt>
          <cx:pt idx="5582">2481</cx:pt>
          <cx:pt idx="5583">2479</cx:pt>
          <cx:pt idx="5584">2479</cx:pt>
          <cx:pt idx="5585">2478</cx:pt>
          <cx:pt idx="5586">2477</cx:pt>
          <cx:pt idx="5587">2477</cx:pt>
          <cx:pt idx="5588">2477</cx:pt>
          <cx:pt idx="5589">2471</cx:pt>
          <cx:pt idx="5590">2468</cx:pt>
          <cx:pt idx="5591">2467</cx:pt>
          <cx:pt idx="5592">2466</cx:pt>
          <cx:pt idx="5593">2465</cx:pt>
          <cx:pt idx="5594">2463</cx:pt>
          <cx:pt idx="5595">2462</cx:pt>
          <cx:pt idx="5596">2462</cx:pt>
          <cx:pt idx="5597">2462</cx:pt>
          <cx:pt idx="5598">2461</cx:pt>
          <cx:pt idx="5599">2460</cx:pt>
          <cx:pt idx="5600">2460</cx:pt>
          <cx:pt idx="5601">2459</cx:pt>
          <cx:pt idx="5602">2455</cx:pt>
          <cx:pt idx="5603">2454</cx:pt>
          <cx:pt idx="5604">2454</cx:pt>
          <cx:pt idx="5605">2454</cx:pt>
          <cx:pt idx="5606">2454</cx:pt>
          <cx:pt idx="5607">2453</cx:pt>
          <cx:pt idx="5608">2453</cx:pt>
          <cx:pt idx="5609">2452</cx:pt>
          <cx:pt idx="5610">2450</cx:pt>
          <cx:pt idx="5611">2449</cx:pt>
          <cx:pt idx="5612">2449</cx:pt>
          <cx:pt idx="5613">2449</cx:pt>
          <cx:pt idx="5614">2448</cx:pt>
          <cx:pt idx="5615">2447</cx:pt>
          <cx:pt idx="5616">2446</cx:pt>
          <cx:pt idx="5617">2442</cx:pt>
          <cx:pt idx="5618">2440</cx:pt>
          <cx:pt idx="5619">2439</cx:pt>
          <cx:pt idx="5620">2439</cx:pt>
          <cx:pt idx="5621">2439</cx:pt>
          <cx:pt idx="5622">2439</cx:pt>
          <cx:pt idx="5623">2438</cx:pt>
          <cx:pt idx="5624">2438</cx:pt>
          <cx:pt idx="5625">2438</cx:pt>
          <cx:pt idx="5626">2437</cx:pt>
          <cx:pt idx="5627">2436</cx:pt>
          <cx:pt idx="5628">2435</cx:pt>
          <cx:pt idx="5629">2435</cx:pt>
          <cx:pt idx="5630">2434</cx:pt>
          <cx:pt idx="5631">2433</cx:pt>
          <cx:pt idx="5632">2433</cx:pt>
          <cx:pt idx="5633">2432</cx:pt>
          <cx:pt idx="5634">2432</cx:pt>
          <cx:pt idx="5635">2431</cx:pt>
          <cx:pt idx="5636">2431</cx:pt>
          <cx:pt idx="5637">2430</cx:pt>
          <cx:pt idx="5638">2430</cx:pt>
          <cx:pt idx="5639">2426</cx:pt>
          <cx:pt idx="5640">2426</cx:pt>
          <cx:pt idx="5641">2425</cx:pt>
          <cx:pt idx="5642">2425</cx:pt>
          <cx:pt idx="5643">2422</cx:pt>
          <cx:pt idx="5644">2421</cx:pt>
          <cx:pt idx="5645">2417</cx:pt>
          <cx:pt idx="5646">2414</cx:pt>
          <cx:pt idx="5647">2414</cx:pt>
          <cx:pt idx="5648">2413</cx:pt>
          <cx:pt idx="5649">2410</cx:pt>
          <cx:pt idx="5650">2409</cx:pt>
          <cx:pt idx="5651">2408</cx:pt>
          <cx:pt idx="5652">2408</cx:pt>
          <cx:pt idx="5653">2408</cx:pt>
          <cx:pt idx="5654">2408</cx:pt>
          <cx:pt idx="5655">2407</cx:pt>
          <cx:pt idx="5656">2407</cx:pt>
          <cx:pt idx="5657">2406</cx:pt>
          <cx:pt idx="5658">2405</cx:pt>
          <cx:pt idx="5659">2404</cx:pt>
          <cx:pt idx="5660">2404</cx:pt>
          <cx:pt idx="5661">2403</cx:pt>
          <cx:pt idx="5662">2403</cx:pt>
          <cx:pt idx="5663">2402</cx:pt>
          <cx:pt idx="5664">2402</cx:pt>
          <cx:pt idx="5665">2400</cx:pt>
          <cx:pt idx="5666">2396</cx:pt>
          <cx:pt idx="5667">2395</cx:pt>
          <cx:pt idx="5668">2395</cx:pt>
          <cx:pt idx="5669">2394</cx:pt>
          <cx:pt idx="5670">2394</cx:pt>
          <cx:pt idx="5671">2393</cx:pt>
          <cx:pt idx="5672">2393</cx:pt>
          <cx:pt idx="5673">2392</cx:pt>
          <cx:pt idx="5674">2391</cx:pt>
          <cx:pt idx="5675">2390</cx:pt>
          <cx:pt idx="5676">2390</cx:pt>
          <cx:pt idx="5677">2390</cx:pt>
          <cx:pt idx="5678">2389</cx:pt>
          <cx:pt idx="5679">2387</cx:pt>
          <cx:pt idx="5680">2387</cx:pt>
          <cx:pt idx="5681">2386</cx:pt>
          <cx:pt idx="5682">2385</cx:pt>
          <cx:pt idx="5683">2385</cx:pt>
          <cx:pt idx="5684">2385</cx:pt>
          <cx:pt idx="5685">2384</cx:pt>
          <cx:pt idx="5686">2382</cx:pt>
          <cx:pt idx="5687">2381</cx:pt>
          <cx:pt idx="5688">2380</cx:pt>
          <cx:pt idx="5689">2379</cx:pt>
          <cx:pt idx="5690">2376</cx:pt>
          <cx:pt idx="5691">2376</cx:pt>
          <cx:pt idx="5692">2375</cx:pt>
          <cx:pt idx="5693">2375</cx:pt>
          <cx:pt idx="5694">2375</cx:pt>
          <cx:pt idx="5695">2375</cx:pt>
          <cx:pt idx="5696">2375</cx:pt>
          <cx:pt idx="5697">2374</cx:pt>
          <cx:pt idx="5698">2374</cx:pt>
          <cx:pt idx="5699">2371</cx:pt>
          <cx:pt idx="5700">2370</cx:pt>
          <cx:pt idx="5701">2369</cx:pt>
          <cx:pt idx="5702">2367</cx:pt>
          <cx:pt idx="5703">2365</cx:pt>
          <cx:pt idx="5704">2364</cx:pt>
          <cx:pt idx="5705">2364</cx:pt>
          <cx:pt idx="5706">2363</cx:pt>
          <cx:pt idx="5707">2361</cx:pt>
          <cx:pt idx="5708">2361</cx:pt>
          <cx:pt idx="5709">2360</cx:pt>
          <cx:pt idx="5710">2359</cx:pt>
          <cx:pt idx="5711">2358</cx:pt>
          <cx:pt idx="5712">2354</cx:pt>
          <cx:pt idx="5713">2353</cx:pt>
          <cx:pt idx="5714">2353</cx:pt>
          <cx:pt idx="5715">2352</cx:pt>
          <cx:pt idx="5716">2352</cx:pt>
          <cx:pt idx="5717">2350</cx:pt>
          <cx:pt idx="5718">2350</cx:pt>
          <cx:pt idx="5719">2348</cx:pt>
          <cx:pt idx="5720">2348</cx:pt>
          <cx:pt idx="5721">2347</cx:pt>
          <cx:pt idx="5722">2347</cx:pt>
          <cx:pt idx="5723">2347</cx:pt>
          <cx:pt idx="5724">2345</cx:pt>
          <cx:pt idx="5725">2345</cx:pt>
          <cx:pt idx="5726">2344</cx:pt>
          <cx:pt idx="5727">2343</cx:pt>
          <cx:pt idx="5728">2342</cx:pt>
          <cx:pt idx="5729">2342</cx:pt>
          <cx:pt idx="5730">2342</cx:pt>
          <cx:pt idx="5731">2341</cx:pt>
          <cx:pt idx="5732">2341</cx:pt>
          <cx:pt idx="5733">2341</cx:pt>
          <cx:pt idx="5734">2341</cx:pt>
          <cx:pt idx="5735">2340</cx:pt>
          <cx:pt idx="5736">2340</cx:pt>
          <cx:pt idx="5737">2339</cx:pt>
          <cx:pt idx="5738">2337</cx:pt>
          <cx:pt idx="5739">2337</cx:pt>
          <cx:pt idx="5740">2334</cx:pt>
          <cx:pt idx="5741">2333</cx:pt>
          <cx:pt idx="5742">2333</cx:pt>
          <cx:pt idx="5743">2331</cx:pt>
          <cx:pt idx="5744">2331</cx:pt>
          <cx:pt idx="5745">2331</cx:pt>
          <cx:pt idx="5746">2328</cx:pt>
          <cx:pt idx="5747">2327</cx:pt>
          <cx:pt idx="5748">2327</cx:pt>
          <cx:pt idx="5749">2326</cx:pt>
          <cx:pt idx="5750">2326</cx:pt>
          <cx:pt idx="5751">2325</cx:pt>
          <cx:pt idx="5752">2325</cx:pt>
          <cx:pt idx="5753">2325</cx:pt>
          <cx:pt idx="5754">2323</cx:pt>
          <cx:pt idx="5755">2322</cx:pt>
          <cx:pt idx="5756">2321</cx:pt>
          <cx:pt idx="5757">2321</cx:pt>
          <cx:pt idx="5758">2320</cx:pt>
          <cx:pt idx="5759">2319</cx:pt>
          <cx:pt idx="5760">2319</cx:pt>
          <cx:pt idx="5761">2319</cx:pt>
          <cx:pt idx="5762">2318</cx:pt>
          <cx:pt idx="5763">2318</cx:pt>
          <cx:pt idx="5764">2318</cx:pt>
          <cx:pt idx="5765">2318</cx:pt>
          <cx:pt idx="5766">2318</cx:pt>
          <cx:pt idx="5767">2317</cx:pt>
          <cx:pt idx="5768">2317</cx:pt>
          <cx:pt idx="5769">2315</cx:pt>
          <cx:pt idx="5770">2314</cx:pt>
          <cx:pt idx="5771">2314</cx:pt>
          <cx:pt idx="5772">2314</cx:pt>
          <cx:pt idx="5773">2314</cx:pt>
          <cx:pt idx="5774">2312</cx:pt>
          <cx:pt idx="5775">2312</cx:pt>
          <cx:pt idx="5776">2312</cx:pt>
          <cx:pt idx="5777">2312</cx:pt>
          <cx:pt idx="5778">2310</cx:pt>
          <cx:pt idx="5779">2309</cx:pt>
          <cx:pt idx="5780">2309</cx:pt>
          <cx:pt idx="5781">2309</cx:pt>
          <cx:pt idx="5782">2309</cx:pt>
          <cx:pt idx="5783">2308</cx:pt>
          <cx:pt idx="5784">2308</cx:pt>
          <cx:pt idx="5785">2308</cx:pt>
          <cx:pt idx="5786">2307</cx:pt>
          <cx:pt idx="5787">2306</cx:pt>
          <cx:pt idx="5788">2306</cx:pt>
          <cx:pt idx="5789">2306</cx:pt>
          <cx:pt idx="5790">2305</cx:pt>
          <cx:pt idx="5791">2305</cx:pt>
          <cx:pt idx="5792">2301</cx:pt>
          <cx:pt idx="5793">2298</cx:pt>
          <cx:pt idx="5794">2297</cx:pt>
          <cx:pt idx="5795">2297</cx:pt>
          <cx:pt idx="5796">2293</cx:pt>
          <cx:pt idx="5797">2289</cx:pt>
          <cx:pt idx="5798">2289</cx:pt>
          <cx:pt idx="5799">2287</cx:pt>
          <cx:pt idx="5800">2287</cx:pt>
          <cx:pt idx="5801">2286</cx:pt>
          <cx:pt idx="5802">2284</cx:pt>
          <cx:pt idx="5803">2283</cx:pt>
          <cx:pt idx="5804">2282</cx:pt>
          <cx:pt idx="5805">2280</cx:pt>
          <cx:pt idx="5806">2280</cx:pt>
          <cx:pt idx="5807">2279</cx:pt>
          <cx:pt idx="5808">2279</cx:pt>
          <cx:pt idx="5809">2278</cx:pt>
          <cx:pt idx="5810">2278</cx:pt>
          <cx:pt idx="5811">2278</cx:pt>
          <cx:pt idx="5812">2277</cx:pt>
          <cx:pt idx="5813">2275</cx:pt>
          <cx:pt idx="5814">2275</cx:pt>
          <cx:pt idx="5815">2273</cx:pt>
          <cx:pt idx="5816">2273</cx:pt>
          <cx:pt idx="5817">2273</cx:pt>
          <cx:pt idx="5818">2271</cx:pt>
          <cx:pt idx="5819">2270</cx:pt>
          <cx:pt idx="5820">2269</cx:pt>
          <cx:pt idx="5821">2269</cx:pt>
          <cx:pt idx="5822">2268</cx:pt>
          <cx:pt idx="5823">2268</cx:pt>
          <cx:pt idx="5824">2268</cx:pt>
          <cx:pt idx="5825">2268</cx:pt>
          <cx:pt idx="5826">2268</cx:pt>
          <cx:pt idx="5827">2267</cx:pt>
          <cx:pt idx="5828">2266</cx:pt>
          <cx:pt idx="5829">2266</cx:pt>
          <cx:pt idx="5830">2266</cx:pt>
          <cx:pt idx="5831">2264</cx:pt>
          <cx:pt idx="5832">2264</cx:pt>
          <cx:pt idx="5833">2264</cx:pt>
          <cx:pt idx="5834">2263</cx:pt>
          <cx:pt idx="5835">2263</cx:pt>
          <cx:pt idx="5836">2263</cx:pt>
          <cx:pt idx="5837">2263</cx:pt>
          <cx:pt idx="5838">2262</cx:pt>
          <cx:pt idx="5839">2262</cx:pt>
          <cx:pt idx="5840">2261</cx:pt>
          <cx:pt idx="5841">2260</cx:pt>
          <cx:pt idx="5842">2259</cx:pt>
          <cx:pt idx="5843">2259</cx:pt>
          <cx:pt idx="5844">2259</cx:pt>
          <cx:pt idx="5845">2259</cx:pt>
          <cx:pt idx="5846">2258</cx:pt>
          <cx:pt idx="5847">2258</cx:pt>
          <cx:pt idx="5848">2256</cx:pt>
          <cx:pt idx="5849">2255</cx:pt>
          <cx:pt idx="5850">2255</cx:pt>
          <cx:pt idx="5851">2254</cx:pt>
          <cx:pt idx="5852">2254</cx:pt>
          <cx:pt idx="5853">2254</cx:pt>
          <cx:pt idx="5854">2254</cx:pt>
          <cx:pt idx="5855">2253</cx:pt>
          <cx:pt idx="5856">2253</cx:pt>
          <cx:pt idx="5857">2253</cx:pt>
          <cx:pt idx="5858">2252</cx:pt>
          <cx:pt idx="5859">2251</cx:pt>
          <cx:pt idx="5860">2251</cx:pt>
          <cx:pt idx="5861">2250</cx:pt>
          <cx:pt idx="5862">2250</cx:pt>
          <cx:pt idx="5863">2248</cx:pt>
          <cx:pt idx="5864">2248</cx:pt>
          <cx:pt idx="5865">2248</cx:pt>
          <cx:pt idx="5866">2247</cx:pt>
          <cx:pt idx="5867">2247</cx:pt>
          <cx:pt idx="5868">2247</cx:pt>
          <cx:pt idx="5869">2246</cx:pt>
          <cx:pt idx="5870">2246</cx:pt>
          <cx:pt idx="5871">2244</cx:pt>
          <cx:pt idx="5872">2240</cx:pt>
          <cx:pt idx="5873">2240</cx:pt>
          <cx:pt idx="5874">2240</cx:pt>
          <cx:pt idx="5875">2239</cx:pt>
          <cx:pt idx="5876">2239</cx:pt>
          <cx:pt idx="5877">2236</cx:pt>
          <cx:pt idx="5878">2236</cx:pt>
          <cx:pt idx="5879">2234</cx:pt>
          <cx:pt idx="5880">2234</cx:pt>
          <cx:pt idx="5881">2233</cx:pt>
          <cx:pt idx="5882">2233</cx:pt>
          <cx:pt idx="5883">2233</cx:pt>
          <cx:pt idx="5884">2232</cx:pt>
          <cx:pt idx="5885">2232</cx:pt>
          <cx:pt idx="5886">2231</cx:pt>
          <cx:pt idx="5887">2231</cx:pt>
          <cx:pt idx="5888">2231</cx:pt>
          <cx:pt idx="5889">2231</cx:pt>
          <cx:pt idx="5890">2230</cx:pt>
          <cx:pt idx="5891">2230</cx:pt>
          <cx:pt idx="5892">2229</cx:pt>
          <cx:pt idx="5893">2229</cx:pt>
          <cx:pt idx="5894">2229</cx:pt>
          <cx:pt idx="5895">2228</cx:pt>
          <cx:pt idx="5896">2228</cx:pt>
          <cx:pt idx="5897">2227</cx:pt>
          <cx:pt idx="5898">2227</cx:pt>
          <cx:pt idx="5899">2227</cx:pt>
          <cx:pt idx="5900">2226</cx:pt>
          <cx:pt idx="5901">2226</cx:pt>
          <cx:pt idx="5902">2225</cx:pt>
          <cx:pt idx="5903">2225</cx:pt>
          <cx:pt idx="5904">2225</cx:pt>
          <cx:pt idx="5905">2225</cx:pt>
          <cx:pt idx="5906">2224</cx:pt>
          <cx:pt idx="5907">2223</cx:pt>
          <cx:pt idx="5908">2223</cx:pt>
          <cx:pt idx="5909">2222</cx:pt>
          <cx:pt idx="5910">2222</cx:pt>
          <cx:pt idx="5911">2221</cx:pt>
          <cx:pt idx="5912">2221</cx:pt>
          <cx:pt idx="5913">2219</cx:pt>
          <cx:pt idx="5914">2219</cx:pt>
          <cx:pt idx="5915">2216</cx:pt>
          <cx:pt idx="5916">2216</cx:pt>
          <cx:pt idx="5917">2215</cx:pt>
          <cx:pt idx="5918">2212</cx:pt>
          <cx:pt idx="5919">2212</cx:pt>
          <cx:pt idx="5920">2211</cx:pt>
          <cx:pt idx="5921">2211</cx:pt>
          <cx:pt idx="5922">2210</cx:pt>
          <cx:pt idx="5923">2210</cx:pt>
          <cx:pt idx="5924">2208</cx:pt>
          <cx:pt idx="5925">2205</cx:pt>
          <cx:pt idx="5926">2205</cx:pt>
          <cx:pt idx="5927">2204</cx:pt>
          <cx:pt idx="5928">2202</cx:pt>
          <cx:pt idx="5929">2201</cx:pt>
          <cx:pt idx="5930">2201</cx:pt>
          <cx:pt idx="5931">2200</cx:pt>
          <cx:pt idx="5932">2199</cx:pt>
          <cx:pt idx="5933">2199</cx:pt>
          <cx:pt idx="5934">2199</cx:pt>
          <cx:pt idx="5935">2199</cx:pt>
          <cx:pt idx="5936">2198</cx:pt>
          <cx:pt idx="5937">2198</cx:pt>
          <cx:pt idx="5938">2197</cx:pt>
          <cx:pt idx="5939">2197</cx:pt>
          <cx:pt idx="5940">2196</cx:pt>
          <cx:pt idx="5941">2196</cx:pt>
          <cx:pt idx="5942">2195</cx:pt>
          <cx:pt idx="5943">2195</cx:pt>
          <cx:pt idx="5944">2193</cx:pt>
          <cx:pt idx="5945">2191</cx:pt>
          <cx:pt idx="5946">2191</cx:pt>
          <cx:pt idx="5947">2190</cx:pt>
          <cx:pt idx="5948">2188</cx:pt>
          <cx:pt idx="5949">2187</cx:pt>
          <cx:pt idx="5950">2187</cx:pt>
          <cx:pt idx="5951">2186</cx:pt>
          <cx:pt idx="5952">2185</cx:pt>
          <cx:pt idx="5953">2185</cx:pt>
          <cx:pt idx="5954">2183</cx:pt>
          <cx:pt idx="5955">2183</cx:pt>
          <cx:pt idx="5956">2181</cx:pt>
          <cx:pt idx="5957">2181</cx:pt>
          <cx:pt idx="5958">2180</cx:pt>
          <cx:pt idx="5959">2179</cx:pt>
          <cx:pt idx="5960">2179</cx:pt>
          <cx:pt idx="5961">2176</cx:pt>
          <cx:pt idx="5962">2174</cx:pt>
          <cx:pt idx="5963">2174</cx:pt>
          <cx:pt idx="5964">2173</cx:pt>
          <cx:pt idx="5965">2172</cx:pt>
          <cx:pt idx="5966">2172</cx:pt>
          <cx:pt idx="5967">2171</cx:pt>
          <cx:pt idx="5968">2171</cx:pt>
          <cx:pt idx="5969">2171</cx:pt>
          <cx:pt idx="5970">2170</cx:pt>
          <cx:pt idx="5971">2170</cx:pt>
          <cx:pt idx="5972">2170</cx:pt>
          <cx:pt idx="5973">2169</cx:pt>
          <cx:pt idx="5974">2167</cx:pt>
          <cx:pt idx="5975">2167</cx:pt>
          <cx:pt idx="5976">2165</cx:pt>
          <cx:pt idx="5977">2165</cx:pt>
          <cx:pt idx="5978">2165</cx:pt>
          <cx:pt idx="5979">2162</cx:pt>
          <cx:pt idx="5980">2161</cx:pt>
          <cx:pt idx="5981">2160</cx:pt>
          <cx:pt idx="5982">2160</cx:pt>
          <cx:pt idx="5983">2159</cx:pt>
          <cx:pt idx="5984">2159</cx:pt>
          <cx:pt idx="5985">2158</cx:pt>
          <cx:pt idx="5986">2157</cx:pt>
          <cx:pt idx="5987">2157</cx:pt>
          <cx:pt idx="5988">2157</cx:pt>
          <cx:pt idx="5989">2156</cx:pt>
          <cx:pt idx="5990">2154</cx:pt>
          <cx:pt idx="5991">2154</cx:pt>
          <cx:pt idx="5992">2153</cx:pt>
          <cx:pt idx="5993">2153</cx:pt>
          <cx:pt idx="5994">2153</cx:pt>
          <cx:pt idx="5995">2152</cx:pt>
          <cx:pt idx="5996">2151</cx:pt>
          <cx:pt idx="5997">2151</cx:pt>
          <cx:pt idx="5998">2150</cx:pt>
          <cx:pt idx="5999">2149</cx:pt>
          <cx:pt idx="6000">2149</cx:pt>
          <cx:pt idx="6001">2147</cx:pt>
          <cx:pt idx="6002">2145</cx:pt>
          <cx:pt idx="6003">2144</cx:pt>
          <cx:pt idx="6004">2143</cx:pt>
          <cx:pt idx="6005">2142</cx:pt>
          <cx:pt idx="6006">2142</cx:pt>
          <cx:pt idx="6007">2141</cx:pt>
          <cx:pt idx="6008">2141</cx:pt>
          <cx:pt idx="6009">2141</cx:pt>
          <cx:pt idx="6010">2140</cx:pt>
          <cx:pt idx="6011">2140</cx:pt>
          <cx:pt idx="6012">2140</cx:pt>
          <cx:pt idx="6013">2139</cx:pt>
          <cx:pt idx="6014">2139</cx:pt>
          <cx:pt idx="6015">2137</cx:pt>
          <cx:pt idx="6016">2136</cx:pt>
          <cx:pt idx="6017">2136</cx:pt>
          <cx:pt idx="6018">2136</cx:pt>
          <cx:pt idx="6019">2135</cx:pt>
          <cx:pt idx="6020">2134</cx:pt>
          <cx:pt idx="6021">2134</cx:pt>
          <cx:pt idx="6022">2134</cx:pt>
          <cx:pt idx="6023">2134</cx:pt>
          <cx:pt idx="6024">2134</cx:pt>
          <cx:pt idx="6025">2134</cx:pt>
          <cx:pt idx="6026">2133</cx:pt>
          <cx:pt idx="6027">2132</cx:pt>
          <cx:pt idx="6028">2132</cx:pt>
          <cx:pt idx="6029">2131</cx:pt>
          <cx:pt idx="6030">2130</cx:pt>
          <cx:pt idx="6031">2129</cx:pt>
          <cx:pt idx="6032">2128</cx:pt>
          <cx:pt idx="6033">2126</cx:pt>
          <cx:pt idx="6034">2126</cx:pt>
          <cx:pt idx="6035">2126</cx:pt>
          <cx:pt idx="6036">2125</cx:pt>
          <cx:pt idx="6037">2124</cx:pt>
          <cx:pt idx="6038">2124</cx:pt>
          <cx:pt idx="6039">2124</cx:pt>
          <cx:pt idx="6040">2124</cx:pt>
          <cx:pt idx="6041">2120</cx:pt>
          <cx:pt idx="6042">2120</cx:pt>
          <cx:pt idx="6043">2119</cx:pt>
          <cx:pt idx="6044">2119</cx:pt>
          <cx:pt idx="6045">2119</cx:pt>
          <cx:pt idx="6046">2117</cx:pt>
          <cx:pt idx="6047">2117</cx:pt>
          <cx:pt idx="6048">2116</cx:pt>
          <cx:pt idx="6049">2115</cx:pt>
          <cx:pt idx="6050">2115</cx:pt>
          <cx:pt idx="6051">2114</cx:pt>
          <cx:pt idx="6052">2112</cx:pt>
          <cx:pt idx="6053">2111</cx:pt>
          <cx:pt idx="6054">2111</cx:pt>
          <cx:pt idx="6055">2111</cx:pt>
          <cx:pt idx="6056">2110</cx:pt>
          <cx:pt idx="6057">2110</cx:pt>
          <cx:pt idx="6058">2109</cx:pt>
          <cx:pt idx="6059">2108</cx:pt>
          <cx:pt idx="6060">2106</cx:pt>
          <cx:pt idx="6061">2105</cx:pt>
          <cx:pt idx="6062">2105</cx:pt>
          <cx:pt idx="6063">2104</cx:pt>
          <cx:pt idx="6064">2104</cx:pt>
          <cx:pt idx="6065">2104</cx:pt>
          <cx:pt idx="6066">2102</cx:pt>
          <cx:pt idx="6067">2101</cx:pt>
          <cx:pt idx="6068">2100</cx:pt>
          <cx:pt idx="6069">2100</cx:pt>
          <cx:pt idx="6070">2100</cx:pt>
          <cx:pt idx="6071">2100</cx:pt>
          <cx:pt idx="6072">2099</cx:pt>
          <cx:pt idx="6073">2097</cx:pt>
          <cx:pt idx="6074">2097</cx:pt>
          <cx:pt idx="6075">2097</cx:pt>
          <cx:pt idx="6076">2096</cx:pt>
          <cx:pt idx="6077">2095</cx:pt>
          <cx:pt idx="6078">2095</cx:pt>
          <cx:pt idx="6079">2095</cx:pt>
          <cx:pt idx="6080">2093</cx:pt>
          <cx:pt idx="6081">2093</cx:pt>
          <cx:pt idx="6082">2092</cx:pt>
          <cx:pt idx="6083">2092</cx:pt>
          <cx:pt idx="6084">2092</cx:pt>
          <cx:pt idx="6085">2092</cx:pt>
          <cx:pt idx="6086">2091</cx:pt>
          <cx:pt idx="6087">2089</cx:pt>
          <cx:pt idx="6088">2089</cx:pt>
          <cx:pt idx="6089">2087</cx:pt>
          <cx:pt idx="6090">2087</cx:pt>
          <cx:pt idx="6091">2086</cx:pt>
          <cx:pt idx="6092">2085</cx:pt>
          <cx:pt idx="6093">2085</cx:pt>
          <cx:pt idx="6094">2085</cx:pt>
          <cx:pt idx="6095">2084</cx:pt>
          <cx:pt idx="6096">2084</cx:pt>
          <cx:pt idx="6097">2083</cx:pt>
          <cx:pt idx="6098">2082</cx:pt>
          <cx:pt idx="6099">2082</cx:pt>
          <cx:pt idx="6100">2082</cx:pt>
          <cx:pt idx="6101">2080</cx:pt>
          <cx:pt idx="6102">2080</cx:pt>
          <cx:pt idx="6103">2079</cx:pt>
          <cx:pt idx="6104">2079</cx:pt>
          <cx:pt idx="6105">2079</cx:pt>
          <cx:pt idx="6106">2078</cx:pt>
          <cx:pt idx="6107">2078</cx:pt>
          <cx:pt idx="6108">2078</cx:pt>
          <cx:pt idx="6109">2078</cx:pt>
          <cx:pt idx="6110">2078</cx:pt>
          <cx:pt idx="6111">2078</cx:pt>
          <cx:pt idx="6112">2077</cx:pt>
          <cx:pt idx="6113">2077</cx:pt>
          <cx:pt idx="6114">2076</cx:pt>
          <cx:pt idx="6115">2075</cx:pt>
          <cx:pt idx="6116">2072</cx:pt>
          <cx:pt idx="6117">2072</cx:pt>
          <cx:pt idx="6118">2072</cx:pt>
          <cx:pt idx="6119">2071</cx:pt>
          <cx:pt idx="6120">2071</cx:pt>
          <cx:pt idx="6121">2069</cx:pt>
          <cx:pt idx="6122">2068</cx:pt>
          <cx:pt idx="6123">2067</cx:pt>
          <cx:pt idx="6124">2066</cx:pt>
          <cx:pt idx="6125">2064</cx:pt>
          <cx:pt idx="6126">2063</cx:pt>
          <cx:pt idx="6127">2063</cx:pt>
          <cx:pt idx="6128">2063</cx:pt>
          <cx:pt idx="6129">2062</cx:pt>
          <cx:pt idx="6130">2062</cx:pt>
          <cx:pt idx="6131">2060</cx:pt>
          <cx:pt idx="6132">2060</cx:pt>
          <cx:pt idx="6133">2058</cx:pt>
          <cx:pt idx="6134">2057</cx:pt>
          <cx:pt idx="6135">2057</cx:pt>
          <cx:pt idx="6136">2054</cx:pt>
          <cx:pt idx="6137">2054</cx:pt>
          <cx:pt idx="6138">2054</cx:pt>
          <cx:pt idx="6139">2053</cx:pt>
          <cx:pt idx="6140">2053</cx:pt>
          <cx:pt idx="6141">2052</cx:pt>
          <cx:pt idx="6142">2052</cx:pt>
          <cx:pt idx="6143">2052</cx:pt>
          <cx:pt idx="6144">2052</cx:pt>
          <cx:pt idx="6145">2052</cx:pt>
          <cx:pt idx="6146">2051</cx:pt>
          <cx:pt idx="6147">2050</cx:pt>
          <cx:pt idx="6148">2049</cx:pt>
          <cx:pt idx="6149">2049</cx:pt>
          <cx:pt idx="6150">2048</cx:pt>
          <cx:pt idx="6151">2048</cx:pt>
          <cx:pt idx="6152">2048</cx:pt>
          <cx:pt idx="6153">2047</cx:pt>
          <cx:pt idx="6154">2045</cx:pt>
          <cx:pt idx="6155">2045</cx:pt>
          <cx:pt idx="6156">2044</cx:pt>
          <cx:pt idx="6157">2044</cx:pt>
          <cx:pt idx="6158">2043</cx:pt>
          <cx:pt idx="6159">2041</cx:pt>
          <cx:pt idx="6160">2040</cx:pt>
          <cx:pt idx="6161">2040</cx:pt>
          <cx:pt idx="6162">2040</cx:pt>
          <cx:pt idx="6163">2039</cx:pt>
          <cx:pt idx="6164">2038</cx:pt>
          <cx:pt idx="6165">2038</cx:pt>
          <cx:pt idx="6166">2037</cx:pt>
          <cx:pt idx="6167">2035</cx:pt>
          <cx:pt idx="6168">2032</cx:pt>
          <cx:pt idx="6169">2032</cx:pt>
          <cx:pt idx="6170">2032</cx:pt>
          <cx:pt idx="6171">2031</cx:pt>
          <cx:pt idx="6172">2031</cx:pt>
          <cx:pt idx="6173">2029</cx:pt>
          <cx:pt idx="6174">2028</cx:pt>
          <cx:pt idx="6175">2028</cx:pt>
          <cx:pt idx="6176">2026</cx:pt>
          <cx:pt idx="6177">2026</cx:pt>
          <cx:pt idx="6178">2026</cx:pt>
          <cx:pt idx="6179">2021</cx:pt>
          <cx:pt idx="6180">2021</cx:pt>
          <cx:pt idx="6181">2020</cx:pt>
          <cx:pt idx="6182">2020</cx:pt>
          <cx:pt idx="6183">2019</cx:pt>
          <cx:pt idx="6184">2018</cx:pt>
          <cx:pt idx="6185">2018</cx:pt>
          <cx:pt idx="6186">2017</cx:pt>
          <cx:pt idx="6187">2017</cx:pt>
          <cx:pt idx="6188">2016</cx:pt>
          <cx:pt idx="6189">2016</cx:pt>
          <cx:pt idx="6190">2015</cx:pt>
          <cx:pt idx="6191">2014</cx:pt>
          <cx:pt idx="6192">2013</cx:pt>
          <cx:pt idx="6193">2013</cx:pt>
          <cx:pt idx="6194">2012</cx:pt>
          <cx:pt idx="6195">2012</cx:pt>
          <cx:pt idx="6196">2012</cx:pt>
          <cx:pt idx="6197">2012</cx:pt>
          <cx:pt idx="6198">2012</cx:pt>
          <cx:pt idx="6199">2012</cx:pt>
          <cx:pt idx="6200">2011</cx:pt>
          <cx:pt idx="6201">2011</cx:pt>
          <cx:pt idx="6202">2011</cx:pt>
          <cx:pt idx="6203">2010</cx:pt>
          <cx:pt idx="6204">2009</cx:pt>
          <cx:pt idx="6205">2009</cx:pt>
          <cx:pt idx="6206">2009</cx:pt>
          <cx:pt idx="6207">2006</cx:pt>
          <cx:pt idx="6208">2006</cx:pt>
          <cx:pt idx="6209">2005</cx:pt>
          <cx:pt idx="6210">2005</cx:pt>
          <cx:pt idx="6211">2005</cx:pt>
          <cx:pt idx="6212">2004</cx:pt>
          <cx:pt idx="6213">2003</cx:pt>
          <cx:pt idx="6214">2003</cx:pt>
          <cx:pt idx="6215">2002</cx:pt>
          <cx:pt idx="6216">2002</cx:pt>
          <cx:pt idx="6217">2000</cx:pt>
          <cx:pt idx="6218">1999</cx:pt>
          <cx:pt idx="6219">1999</cx:pt>
          <cx:pt idx="6220">1999</cx:pt>
          <cx:pt idx="6221">1998</cx:pt>
          <cx:pt idx="6222">1998</cx:pt>
          <cx:pt idx="6223">1998</cx:pt>
          <cx:pt idx="6224">1997</cx:pt>
          <cx:pt idx="6225">1997</cx:pt>
          <cx:pt idx="6226">1996</cx:pt>
          <cx:pt idx="6227">1995</cx:pt>
          <cx:pt idx="6228">1995</cx:pt>
          <cx:pt idx="6229">1994</cx:pt>
          <cx:pt idx="6230">1994</cx:pt>
          <cx:pt idx="6231">1993</cx:pt>
          <cx:pt idx="6232">1993</cx:pt>
          <cx:pt idx="6233">1993</cx:pt>
          <cx:pt idx="6234">1993</cx:pt>
          <cx:pt idx="6235">1992</cx:pt>
          <cx:pt idx="6236">1992</cx:pt>
          <cx:pt idx="6237">1992</cx:pt>
          <cx:pt idx="6238">1991</cx:pt>
          <cx:pt idx="6239">1991</cx:pt>
          <cx:pt idx="6240">1988</cx:pt>
          <cx:pt idx="6241">1988</cx:pt>
          <cx:pt idx="6242">1988</cx:pt>
          <cx:pt idx="6243">1987</cx:pt>
          <cx:pt idx="6244">1987</cx:pt>
          <cx:pt idx="6245">1987</cx:pt>
          <cx:pt idx="6246">1986</cx:pt>
          <cx:pt idx="6247">1986</cx:pt>
          <cx:pt idx="6248">1985</cx:pt>
          <cx:pt idx="6249">1985</cx:pt>
          <cx:pt idx="6250">1985</cx:pt>
          <cx:pt idx="6251">1984</cx:pt>
          <cx:pt idx="6252">1983</cx:pt>
          <cx:pt idx="6253">1983</cx:pt>
          <cx:pt idx="6254">1983</cx:pt>
          <cx:pt idx="6255">1981</cx:pt>
          <cx:pt idx="6256">1981</cx:pt>
          <cx:pt idx="6257">1981</cx:pt>
          <cx:pt idx="6258">1981</cx:pt>
          <cx:pt idx="6259">1979</cx:pt>
          <cx:pt idx="6260">1979</cx:pt>
          <cx:pt idx="6261">1978</cx:pt>
          <cx:pt idx="6262">1978</cx:pt>
          <cx:pt idx="6263">1978</cx:pt>
          <cx:pt idx="6264">1976</cx:pt>
          <cx:pt idx="6265">1975</cx:pt>
          <cx:pt idx="6266">1975</cx:pt>
          <cx:pt idx="6267">1974</cx:pt>
          <cx:pt idx="6268">1974</cx:pt>
          <cx:pt idx="6269">1973</cx:pt>
          <cx:pt idx="6270">1973</cx:pt>
          <cx:pt idx="6271">1971</cx:pt>
          <cx:pt idx="6272">1971</cx:pt>
          <cx:pt idx="6273">1971</cx:pt>
          <cx:pt idx="6274">1970</cx:pt>
          <cx:pt idx="6275">1969</cx:pt>
          <cx:pt idx="6276">1968</cx:pt>
          <cx:pt idx="6277">1965</cx:pt>
          <cx:pt idx="6278">1963</cx:pt>
          <cx:pt idx="6279">1961</cx:pt>
          <cx:pt idx="6280">1960</cx:pt>
          <cx:pt idx="6281">1960</cx:pt>
          <cx:pt idx="6282">1958</cx:pt>
          <cx:pt idx="6283">1956</cx:pt>
          <cx:pt idx="6284">1954</cx:pt>
          <cx:pt idx="6285">1954</cx:pt>
          <cx:pt idx="6286">1954</cx:pt>
          <cx:pt idx="6287">1954</cx:pt>
          <cx:pt idx="6288">1952</cx:pt>
          <cx:pt idx="6289">1952</cx:pt>
          <cx:pt idx="6290">1951</cx:pt>
          <cx:pt idx="6291">1951</cx:pt>
          <cx:pt idx="6292">1950</cx:pt>
          <cx:pt idx="6293">1950</cx:pt>
          <cx:pt idx="6294">1948</cx:pt>
          <cx:pt idx="6295">1947</cx:pt>
          <cx:pt idx="6296">1947</cx:pt>
          <cx:pt idx="6297">1947</cx:pt>
          <cx:pt idx="6298">1947</cx:pt>
          <cx:pt idx="6299">1946</cx:pt>
          <cx:pt idx="6300">1946</cx:pt>
          <cx:pt idx="6301">1946</cx:pt>
          <cx:pt idx="6302">1945</cx:pt>
          <cx:pt idx="6303">1945</cx:pt>
          <cx:pt idx="6304">1945</cx:pt>
          <cx:pt idx="6305">1945</cx:pt>
          <cx:pt idx="6306">1945</cx:pt>
          <cx:pt idx="6307">1944</cx:pt>
          <cx:pt idx="6308">1943</cx:pt>
          <cx:pt idx="6309">1943</cx:pt>
          <cx:pt idx="6310">1941</cx:pt>
          <cx:pt idx="6311">1941</cx:pt>
          <cx:pt idx="6312">1939</cx:pt>
          <cx:pt idx="6313">1939</cx:pt>
          <cx:pt idx="6314">1939</cx:pt>
          <cx:pt idx="6315">1939</cx:pt>
          <cx:pt idx="6316">1938</cx:pt>
          <cx:pt idx="6317">1938</cx:pt>
          <cx:pt idx="6318">1938</cx:pt>
          <cx:pt idx="6319">1937</cx:pt>
          <cx:pt idx="6320">1937</cx:pt>
          <cx:pt idx="6321">1936</cx:pt>
          <cx:pt idx="6322">1934</cx:pt>
          <cx:pt idx="6323">1933</cx:pt>
          <cx:pt idx="6324">1932</cx:pt>
          <cx:pt idx="6325">1932</cx:pt>
          <cx:pt idx="6326">1932</cx:pt>
          <cx:pt idx="6327">1930</cx:pt>
          <cx:pt idx="6328">1929</cx:pt>
          <cx:pt idx="6329">1929</cx:pt>
          <cx:pt idx="6330">1929</cx:pt>
          <cx:pt idx="6331">1929</cx:pt>
          <cx:pt idx="6332">1928</cx:pt>
          <cx:pt idx="6333">1927</cx:pt>
          <cx:pt idx="6334">1924</cx:pt>
          <cx:pt idx="6335">1923</cx:pt>
          <cx:pt idx="6336">1923</cx:pt>
          <cx:pt idx="6337">1922</cx:pt>
          <cx:pt idx="6338">1922</cx:pt>
          <cx:pt idx="6339">1922</cx:pt>
          <cx:pt idx="6340">1921</cx:pt>
          <cx:pt idx="6341">1921</cx:pt>
          <cx:pt idx="6342">1920</cx:pt>
          <cx:pt idx="6343">1919</cx:pt>
          <cx:pt idx="6344">1918</cx:pt>
          <cx:pt idx="6345">1918</cx:pt>
          <cx:pt idx="6346">1918</cx:pt>
          <cx:pt idx="6347">1918</cx:pt>
          <cx:pt idx="6348">1917</cx:pt>
          <cx:pt idx="6349">1916</cx:pt>
          <cx:pt idx="6350">1916</cx:pt>
          <cx:pt idx="6351">1916</cx:pt>
          <cx:pt idx="6352">1915</cx:pt>
          <cx:pt idx="6353">1915</cx:pt>
          <cx:pt idx="6354">1915</cx:pt>
          <cx:pt idx="6355">1914</cx:pt>
          <cx:pt idx="6356">1914</cx:pt>
          <cx:pt idx="6357">1914</cx:pt>
          <cx:pt idx="6358">1913</cx:pt>
          <cx:pt idx="6359">1913</cx:pt>
          <cx:pt idx="6360">1912</cx:pt>
          <cx:pt idx="6361">1912</cx:pt>
          <cx:pt idx="6362">1911</cx:pt>
          <cx:pt idx="6363">1911</cx:pt>
          <cx:pt idx="6364">1910</cx:pt>
          <cx:pt idx="6365">1908</cx:pt>
          <cx:pt idx="6366">1908</cx:pt>
          <cx:pt idx="6367">1908</cx:pt>
          <cx:pt idx="6368">1907</cx:pt>
          <cx:pt idx="6369">1907</cx:pt>
          <cx:pt idx="6370">1906</cx:pt>
          <cx:pt idx="6371">1905</cx:pt>
          <cx:pt idx="6372">1905</cx:pt>
          <cx:pt idx="6373">1903</cx:pt>
          <cx:pt idx="6374">1903</cx:pt>
          <cx:pt idx="6375">1902</cx:pt>
          <cx:pt idx="6376">1902</cx:pt>
          <cx:pt idx="6377">1901</cx:pt>
          <cx:pt idx="6378">1901</cx:pt>
          <cx:pt idx="6379">1901</cx:pt>
          <cx:pt idx="6380">1901</cx:pt>
          <cx:pt idx="6381">1900</cx:pt>
          <cx:pt idx="6382">1900</cx:pt>
          <cx:pt idx="6383">1899</cx:pt>
          <cx:pt idx="6384">1897</cx:pt>
          <cx:pt idx="6385">1896</cx:pt>
          <cx:pt idx="6386">1895</cx:pt>
          <cx:pt idx="6387">1894</cx:pt>
          <cx:pt idx="6388">1893</cx:pt>
          <cx:pt idx="6389">1891</cx:pt>
          <cx:pt idx="6390">1891</cx:pt>
          <cx:pt idx="6391">1889</cx:pt>
          <cx:pt idx="6392">1889</cx:pt>
          <cx:pt idx="6393">1889</cx:pt>
          <cx:pt idx="6394">1888</cx:pt>
          <cx:pt idx="6395">1888</cx:pt>
          <cx:pt idx="6396">1887</cx:pt>
          <cx:pt idx="6397">1886</cx:pt>
          <cx:pt idx="6398">1886</cx:pt>
          <cx:pt idx="6399">1886</cx:pt>
          <cx:pt idx="6400">1885</cx:pt>
          <cx:pt idx="6401">1884</cx:pt>
          <cx:pt idx="6402">1884</cx:pt>
          <cx:pt idx="6403">1884</cx:pt>
          <cx:pt idx="6404">1883</cx:pt>
          <cx:pt idx="6405">1882</cx:pt>
          <cx:pt idx="6406">1882</cx:pt>
          <cx:pt idx="6407">1881</cx:pt>
          <cx:pt idx="6408">1877</cx:pt>
          <cx:pt idx="6409">1877</cx:pt>
          <cx:pt idx="6410">1876</cx:pt>
          <cx:pt idx="6411">1876</cx:pt>
          <cx:pt idx="6412">1876</cx:pt>
          <cx:pt idx="6413">1874</cx:pt>
          <cx:pt idx="6414">1873</cx:pt>
          <cx:pt idx="6415">1873</cx:pt>
          <cx:pt idx="6416">1872</cx:pt>
          <cx:pt idx="6417">1872</cx:pt>
          <cx:pt idx="6418">1872</cx:pt>
          <cx:pt idx="6419">1871</cx:pt>
          <cx:pt idx="6420">1870</cx:pt>
          <cx:pt idx="6421">1869</cx:pt>
          <cx:pt idx="6422">1869</cx:pt>
          <cx:pt idx="6423">1869</cx:pt>
          <cx:pt idx="6424">1867</cx:pt>
          <cx:pt idx="6425">1867</cx:pt>
          <cx:pt idx="6426">1867</cx:pt>
          <cx:pt idx="6427">1866</cx:pt>
          <cx:pt idx="6428">1865</cx:pt>
          <cx:pt idx="6429">1865</cx:pt>
          <cx:pt idx="6430">1865</cx:pt>
          <cx:pt idx="6431">1864</cx:pt>
          <cx:pt idx="6432">1864</cx:pt>
          <cx:pt idx="6433">1864</cx:pt>
          <cx:pt idx="6434">1864</cx:pt>
          <cx:pt idx="6435">1864</cx:pt>
          <cx:pt idx="6436">1862</cx:pt>
          <cx:pt idx="6437">1861</cx:pt>
          <cx:pt idx="6438">1861</cx:pt>
          <cx:pt idx="6439">1861</cx:pt>
          <cx:pt idx="6440">1860</cx:pt>
          <cx:pt idx="6441">1859</cx:pt>
          <cx:pt idx="6442">1858</cx:pt>
          <cx:pt idx="6443">1857</cx:pt>
          <cx:pt idx="6444">1856</cx:pt>
          <cx:pt idx="6445">1854</cx:pt>
          <cx:pt idx="6446">1854</cx:pt>
          <cx:pt idx="6447">1854</cx:pt>
          <cx:pt idx="6448">1854</cx:pt>
          <cx:pt idx="6449">1854</cx:pt>
          <cx:pt idx="6450">1852</cx:pt>
          <cx:pt idx="6451">1851</cx:pt>
          <cx:pt idx="6452">1851</cx:pt>
          <cx:pt idx="6453">1850</cx:pt>
          <cx:pt idx="6454">1850</cx:pt>
          <cx:pt idx="6455">1850</cx:pt>
          <cx:pt idx="6456">1849</cx:pt>
          <cx:pt idx="6457">1849</cx:pt>
          <cx:pt idx="6458">1849</cx:pt>
          <cx:pt idx="6459">1848</cx:pt>
          <cx:pt idx="6460">1847</cx:pt>
          <cx:pt idx="6461">1845</cx:pt>
          <cx:pt idx="6462">1844</cx:pt>
          <cx:pt idx="6463">1844</cx:pt>
          <cx:pt idx="6464">1843</cx:pt>
          <cx:pt idx="6465">1843</cx:pt>
          <cx:pt idx="6466">1843</cx:pt>
          <cx:pt idx="6467">1842</cx:pt>
          <cx:pt idx="6468">1842</cx:pt>
          <cx:pt idx="6469">1841</cx:pt>
          <cx:pt idx="6470">1841</cx:pt>
          <cx:pt idx="6471">1841</cx:pt>
          <cx:pt idx="6472">1841</cx:pt>
          <cx:pt idx="6473">1841</cx:pt>
          <cx:pt idx="6474">1840</cx:pt>
          <cx:pt idx="6475">1839</cx:pt>
          <cx:pt idx="6476">1838</cx:pt>
          <cx:pt idx="6477">1837</cx:pt>
          <cx:pt idx="6478">1837</cx:pt>
          <cx:pt idx="6479">1836</cx:pt>
          <cx:pt idx="6480">1835</cx:pt>
          <cx:pt idx="6481">1834</cx:pt>
          <cx:pt idx="6482">1833</cx:pt>
          <cx:pt idx="6483">1833</cx:pt>
          <cx:pt idx="6484">1832</cx:pt>
          <cx:pt idx="6485">1832</cx:pt>
          <cx:pt idx="6486">1830</cx:pt>
          <cx:pt idx="6487">1830</cx:pt>
          <cx:pt idx="6488">1829</cx:pt>
          <cx:pt idx="6489">1829</cx:pt>
          <cx:pt idx="6490">1828</cx:pt>
          <cx:pt idx="6491">1828</cx:pt>
          <cx:pt idx="6492">1828</cx:pt>
          <cx:pt idx="6493">1828</cx:pt>
          <cx:pt idx="6494">1828</cx:pt>
          <cx:pt idx="6495">1827</cx:pt>
          <cx:pt idx="6496">1826</cx:pt>
          <cx:pt idx="6497">1824</cx:pt>
          <cx:pt idx="6498">1824</cx:pt>
          <cx:pt idx="6499">1824</cx:pt>
          <cx:pt idx="6500">1823</cx:pt>
          <cx:pt idx="6501">1823</cx:pt>
          <cx:pt idx="6502">1823</cx:pt>
          <cx:pt idx="6503">1822</cx:pt>
          <cx:pt idx="6504">1821</cx:pt>
          <cx:pt idx="6505">1821</cx:pt>
          <cx:pt idx="6506">1821</cx:pt>
          <cx:pt idx="6507">1820</cx:pt>
          <cx:pt idx="6508">1820</cx:pt>
          <cx:pt idx="6509">1819</cx:pt>
          <cx:pt idx="6510">1817</cx:pt>
          <cx:pt idx="6511">1816</cx:pt>
          <cx:pt idx="6512">1815</cx:pt>
          <cx:pt idx="6513">1815</cx:pt>
          <cx:pt idx="6514">1815</cx:pt>
          <cx:pt idx="6515">1815</cx:pt>
          <cx:pt idx="6516">1814</cx:pt>
          <cx:pt idx="6517">1813</cx:pt>
          <cx:pt idx="6518">1813</cx:pt>
          <cx:pt idx="6519">1811</cx:pt>
          <cx:pt idx="6520">1811</cx:pt>
          <cx:pt idx="6521">1810</cx:pt>
          <cx:pt idx="6522">1810</cx:pt>
          <cx:pt idx="6523">1809</cx:pt>
          <cx:pt idx="6524">1808</cx:pt>
          <cx:pt idx="6525">1808</cx:pt>
          <cx:pt idx="6526">1807</cx:pt>
          <cx:pt idx="6527">1807</cx:pt>
          <cx:pt idx="6528">1806</cx:pt>
          <cx:pt idx="6529">1805</cx:pt>
          <cx:pt idx="6530">1805</cx:pt>
          <cx:pt idx="6531">1804</cx:pt>
          <cx:pt idx="6532">1804</cx:pt>
          <cx:pt idx="6533">1803</cx:pt>
          <cx:pt idx="6534">1803</cx:pt>
          <cx:pt idx="6535">1802</cx:pt>
          <cx:pt idx="6536">1801</cx:pt>
          <cx:pt idx="6537">1800</cx:pt>
          <cx:pt idx="6538">1800</cx:pt>
          <cx:pt idx="6539">1799</cx:pt>
          <cx:pt idx="6540">1799</cx:pt>
          <cx:pt idx="6541">1799</cx:pt>
          <cx:pt idx="6542">1798</cx:pt>
          <cx:pt idx="6543">1797</cx:pt>
          <cx:pt idx="6544">1797</cx:pt>
          <cx:pt idx="6545">1796</cx:pt>
          <cx:pt idx="6546">1796</cx:pt>
          <cx:pt idx="6547">1796</cx:pt>
          <cx:pt idx="6548">1796</cx:pt>
          <cx:pt idx="6549">1795</cx:pt>
          <cx:pt idx="6550">1795</cx:pt>
          <cx:pt idx="6551">1794</cx:pt>
          <cx:pt idx="6552">1794</cx:pt>
          <cx:pt idx="6553">1791</cx:pt>
          <cx:pt idx="6554">1791</cx:pt>
          <cx:pt idx="6555">1790</cx:pt>
          <cx:pt idx="6556">1790</cx:pt>
          <cx:pt idx="6557">1790</cx:pt>
          <cx:pt idx="6558">1789</cx:pt>
          <cx:pt idx="6559">1789</cx:pt>
          <cx:pt idx="6560">1788</cx:pt>
          <cx:pt idx="6561">1787</cx:pt>
          <cx:pt idx="6562">1787</cx:pt>
          <cx:pt idx="6563">1784</cx:pt>
          <cx:pt idx="6564">1782</cx:pt>
          <cx:pt idx="6565">1781</cx:pt>
          <cx:pt idx="6566">1780</cx:pt>
          <cx:pt idx="6567">1778</cx:pt>
          <cx:pt idx="6568">1778</cx:pt>
          <cx:pt idx="6569">1778</cx:pt>
          <cx:pt idx="6570">1778</cx:pt>
          <cx:pt idx="6571">1777</cx:pt>
          <cx:pt idx="6572">1777</cx:pt>
          <cx:pt idx="6573">1777</cx:pt>
          <cx:pt idx="6574">1777</cx:pt>
          <cx:pt idx="6575">1777</cx:pt>
          <cx:pt idx="6576">1777</cx:pt>
          <cx:pt idx="6577">1777</cx:pt>
          <cx:pt idx="6578">1775</cx:pt>
          <cx:pt idx="6579">1774</cx:pt>
          <cx:pt idx="6580">1773</cx:pt>
          <cx:pt idx="6581">1773</cx:pt>
          <cx:pt idx="6582">1771</cx:pt>
          <cx:pt idx="6583">1770</cx:pt>
          <cx:pt idx="6584">1770</cx:pt>
          <cx:pt idx="6585">1770</cx:pt>
          <cx:pt idx="6586">1769</cx:pt>
          <cx:pt idx="6587">1768</cx:pt>
          <cx:pt idx="6588">1767</cx:pt>
          <cx:pt idx="6589">1766</cx:pt>
          <cx:pt idx="6590">1766</cx:pt>
          <cx:pt idx="6591">1766</cx:pt>
          <cx:pt idx="6592">1765</cx:pt>
          <cx:pt idx="6593">1764</cx:pt>
          <cx:pt idx="6594">1763</cx:pt>
          <cx:pt idx="6595">1763</cx:pt>
          <cx:pt idx="6596">1763</cx:pt>
          <cx:pt idx="6597">1762</cx:pt>
          <cx:pt idx="6598">1762</cx:pt>
          <cx:pt idx="6599">1761</cx:pt>
          <cx:pt idx="6600">1761</cx:pt>
          <cx:pt idx="6601">1759</cx:pt>
          <cx:pt idx="6602">1758</cx:pt>
          <cx:pt idx="6603">1758</cx:pt>
          <cx:pt idx="6604">1758</cx:pt>
          <cx:pt idx="6605">1757</cx:pt>
          <cx:pt idx="6606">1753</cx:pt>
          <cx:pt idx="6607">1753</cx:pt>
          <cx:pt idx="6608">1753</cx:pt>
          <cx:pt idx="6609">1752</cx:pt>
          <cx:pt idx="6610">1752</cx:pt>
          <cx:pt idx="6611">1750</cx:pt>
          <cx:pt idx="6612">1750</cx:pt>
          <cx:pt idx="6613">1750</cx:pt>
          <cx:pt idx="6614">1750</cx:pt>
          <cx:pt idx="6615">1750</cx:pt>
          <cx:pt idx="6616">1748</cx:pt>
          <cx:pt idx="6617">1746</cx:pt>
          <cx:pt idx="6618">1746</cx:pt>
          <cx:pt idx="6619">1746</cx:pt>
          <cx:pt idx="6620">1746</cx:pt>
          <cx:pt idx="6621">1745</cx:pt>
          <cx:pt idx="6622">1745</cx:pt>
          <cx:pt idx="6623">1743</cx:pt>
          <cx:pt idx="6624">1743</cx:pt>
          <cx:pt idx="6625">1742</cx:pt>
          <cx:pt idx="6626">1740</cx:pt>
          <cx:pt idx="6627">1740</cx:pt>
          <cx:pt idx="6628">1739</cx:pt>
          <cx:pt idx="6629">1739</cx:pt>
          <cx:pt idx="6630">1738</cx:pt>
          <cx:pt idx="6631">1737</cx:pt>
          <cx:pt idx="6632">1737</cx:pt>
          <cx:pt idx="6633">1736</cx:pt>
          <cx:pt idx="6634">1735</cx:pt>
          <cx:pt idx="6635">1734</cx:pt>
          <cx:pt idx="6636">1733</cx:pt>
          <cx:pt idx="6637">1731</cx:pt>
          <cx:pt idx="6638">1730</cx:pt>
          <cx:pt idx="6639">1729</cx:pt>
          <cx:pt idx="6640">1729</cx:pt>
          <cx:pt idx="6641">1728</cx:pt>
          <cx:pt idx="6642">1728</cx:pt>
          <cx:pt idx="6643">1728</cx:pt>
          <cx:pt idx="6644">1727</cx:pt>
          <cx:pt idx="6645">1727</cx:pt>
          <cx:pt idx="6646">1725</cx:pt>
          <cx:pt idx="6647">1725</cx:pt>
          <cx:pt idx="6648">1725</cx:pt>
          <cx:pt idx="6649">1725</cx:pt>
          <cx:pt idx="6650">1724</cx:pt>
          <cx:pt idx="6651">1724</cx:pt>
          <cx:pt idx="6652">1724</cx:pt>
          <cx:pt idx="6653">1722</cx:pt>
          <cx:pt idx="6654">1722</cx:pt>
          <cx:pt idx="6655">1722</cx:pt>
          <cx:pt idx="6656">1722</cx:pt>
          <cx:pt idx="6657">1722</cx:pt>
          <cx:pt idx="6658">1721</cx:pt>
          <cx:pt idx="6659">1719</cx:pt>
          <cx:pt idx="6660">1719</cx:pt>
          <cx:pt idx="6661">1719</cx:pt>
          <cx:pt idx="6662">1719</cx:pt>
          <cx:pt idx="6663">1719</cx:pt>
          <cx:pt idx="6664">1719</cx:pt>
          <cx:pt idx="6665">1718</cx:pt>
          <cx:pt idx="6666">1718</cx:pt>
          <cx:pt idx="6667">1717</cx:pt>
          <cx:pt idx="6668">1717</cx:pt>
          <cx:pt idx="6669">1716</cx:pt>
          <cx:pt idx="6670">1715</cx:pt>
          <cx:pt idx="6671">1713</cx:pt>
          <cx:pt idx="6672">1713</cx:pt>
          <cx:pt idx="6673">1713</cx:pt>
          <cx:pt idx="6674">1712</cx:pt>
          <cx:pt idx="6675">1711</cx:pt>
          <cx:pt idx="6676">1711</cx:pt>
          <cx:pt idx="6677">1711</cx:pt>
          <cx:pt idx="6678">1711</cx:pt>
          <cx:pt idx="6679">1710</cx:pt>
          <cx:pt idx="6680">1710</cx:pt>
          <cx:pt idx="6681">1708</cx:pt>
          <cx:pt idx="6682">1708</cx:pt>
          <cx:pt idx="6683">1707</cx:pt>
          <cx:pt idx="6684">1705</cx:pt>
          <cx:pt idx="6685">1704</cx:pt>
          <cx:pt idx="6686">1703</cx:pt>
          <cx:pt idx="6687">1703</cx:pt>
          <cx:pt idx="6688">1702</cx:pt>
          <cx:pt idx="6689">1702</cx:pt>
          <cx:pt idx="6690">1699</cx:pt>
          <cx:pt idx="6691">1699</cx:pt>
          <cx:pt idx="6692">1699</cx:pt>
          <cx:pt idx="6693">1699</cx:pt>
          <cx:pt idx="6694">1697</cx:pt>
          <cx:pt idx="6695">1696</cx:pt>
          <cx:pt idx="6696">1696</cx:pt>
          <cx:pt idx="6697">1695</cx:pt>
          <cx:pt idx="6698">1694</cx:pt>
          <cx:pt idx="6699">1693</cx:pt>
          <cx:pt idx="6700">1692</cx:pt>
          <cx:pt idx="6701">1690</cx:pt>
          <cx:pt idx="6702">1690</cx:pt>
          <cx:pt idx="6703">1689</cx:pt>
          <cx:pt idx="6704">1689</cx:pt>
          <cx:pt idx="6705">1689</cx:pt>
          <cx:pt idx="6706">1689</cx:pt>
          <cx:pt idx="6707">1689</cx:pt>
          <cx:pt idx="6708">1688</cx:pt>
          <cx:pt idx="6709">1688</cx:pt>
          <cx:pt idx="6710">1687</cx:pt>
          <cx:pt idx="6711">1684</cx:pt>
          <cx:pt idx="6712">1684</cx:pt>
          <cx:pt idx="6713">1684</cx:pt>
          <cx:pt idx="6714">1683</cx:pt>
          <cx:pt idx="6715">1683</cx:pt>
          <cx:pt idx="6716">1682</cx:pt>
          <cx:pt idx="6717">1682</cx:pt>
          <cx:pt idx="6718">1682</cx:pt>
          <cx:pt idx="6719">1681</cx:pt>
          <cx:pt idx="6720">1681</cx:pt>
          <cx:pt idx="6721">1678</cx:pt>
          <cx:pt idx="6722">1678</cx:pt>
          <cx:pt idx="6723">1676</cx:pt>
          <cx:pt idx="6724">1676</cx:pt>
          <cx:pt idx="6725">1675</cx:pt>
          <cx:pt idx="6726">1674</cx:pt>
          <cx:pt idx="6727">1674</cx:pt>
          <cx:pt idx="6728">1674</cx:pt>
          <cx:pt idx="6729">1672</cx:pt>
          <cx:pt idx="6730">1671</cx:pt>
          <cx:pt idx="6731">1671</cx:pt>
          <cx:pt idx="6732">1669</cx:pt>
          <cx:pt idx="6733">1668</cx:pt>
          <cx:pt idx="6734">1667</cx:pt>
          <cx:pt idx="6735">1667</cx:pt>
          <cx:pt idx="6736">1667</cx:pt>
          <cx:pt idx="6737">1666</cx:pt>
          <cx:pt idx="6738">1665</cx:pt>
          <cx:pt idx="6739">1664</cx:pt>
          <cx:pt idx="6740">1663</cx:pt>
          <cx:pt idx="6741">1662</cx:pt>
          <cx:pt idx="6742">1662</cx:pt>
          <cx:pt idx="6743">1661</cx:pt>
          <cx:pt idx="6744">1661</cx:pt>
          <cx:pt idx="6745">1661</cx:pt>
          <cx:pt idx="6746">1660</cx:pt>
          <cx:pt idx="6747">1660</cx:pt>
          <cx:pt idx="6748">1659</cx:pt>
          <cx:pt idx="6749">1658</cx:pt>
          <cx:pt idx="6750">1658</cx:pt>
          <cx:pt idx="6751">1658</cx:pt>
          <cx:pt idx="6752">1657</cx:pt>
          <cx:pt idx="6753">1657</cx:pt>
          <cx:pt idx="6754">1657</cx:pt>
          <cx:pt idx="6755">1657</cx:pt>
          <cx:pt idx="6756">1656</cx:pt>
          <cx:pt idx="6757">1656</cx:pt>
          <cx:pt idx="6758">1656</cx:pt>
          <cx:pt idx="6759">1656</cx:pt>
          <cx:pt idx="6760">1655</cx:pt>
          <cx:pt idx="6761">1655</cx:pt>
          <cx:pt idx="6762">1655</cx:pt>
          <cx:pt idx="6763">1653</cx:pt>
          <cx:pt idx="6764">1653</cx:pt>
          <cx:pt idx="6765">1653</cx:pt>
          <cx:pt idx="6766">1651</cx:pt>
          <cx:pt idx="6767">1650</cx:pt>
          <cx:pt idx="6768">1650</cx:pt>
          <cx:pt idx="6769">1649</cx:pt>
          <cx:pt idx="6770">1649</cx:pt>
          <cx:pt idx="6771">1648</cx:pt>
          <cx:pt idx="6772">1647</cx:pt>
          <cx:pt idx="6773">1646</cx:pt>
          <cx:pt idx="6774">1646</cx:pt>
          <cx:pt idx="6775">1646</cx:pt>
          <cx:pt idx="6776">1646</cx:pt>
          <cx:pt idx="6777">1644</cx:pt>
          <cx:pt idx="6778">1644</cx:pt>
          <cx:pt idx="6779">1644</cx:pt>
          <cx:pt idx="6780">1644</cx:pt>
          <cx:pt idx="6781">1643</cx:pt>
          <cx:pt idx="6782">1642</cx:pt>
          <cx:pt idx="6783">1641</cx:pt>
          <cx:pt idx="6784">1640</cx:pt>
          <cx:pt idx="6785">1639</cx:pt>
          <cx:pt idx="6786">1639</cx:pt>
          <cx:pt idx="6787">1638</cx:pt>
          <cx:pt idx="6788">1637</cx:pt>
          <cx:pt idx="6789">1637</cx:pt>
          <cx:pt idx="6790">1634</cx:pt>
          <cx:pt idx="6791">1634</cx:pt>
          <cx:pt idx="6792">1633</cx:pt>
          <cx:pt idx="6793">1631</cx:pt>
          <cx:pt idx="6794">1629</cx:pt>
          <cx:pt idx="6795">1628</cx:pt>
          <cx:pt idx="6796">1628</cx:pt>
          <cx:pt idx="6797">1628</cx:pt>
          <cx:pt idx="6798">1627</cx:pt>
          <cx:pt idx="6799">1627</cx:pt>
          <cx:pt idx="6800">1626</cx:pt>
          <cx:pt idx="6801">1626</cx:pt>
          <cx:pt idx="6802">1625</cx:pt>
          <cx:pt idx="6803">1625</cx:pt>
          <cx:pt idx="6804">1625</cx:pt>
          <cx:pt idx="6805">1624</cx:pt>
          <cx:pt idx="6806">1623</cx:pt>
          <cx:pt idx="6807">1623</cx:pt>
          <cx:pt idx="6808">1621</cx:pt>
          <cx:pt idx="6809">1621</cx:pt>
          <cx:pt idx="6810">1619</cx:pt>
          <cx:pt idx="6811">1618</cx:pt>
          <cx:pt idx="6812">1617</cx:pt>
          <cx:pt idx="6813">1617</cx:pt>
          <cx:pt idx="6814">1617</cx:pt>
          <cx:pt idx="6815">1616</cx:pt>
          <cx:pt idx="6816">1616</cx:pt>
          <cx:pt idx="6817">1615</cx:pt>
          <cx:pt idx="6818">1615</cx:pt>
          <cx:pt idx="6819">1615</cx:pt>
          <cx:pt idx="6820">1615</cx:pt>
          <cx:pt idx="6821">1612</cx:pt>
          <cx:pt idx="6822">1611</cx:pt>
          <cx:pt idx="6823">1611</cx:pt>
          <cx:pt idx="6824">1610</cx:pt>
          <cx:pt idx="6825">1610</cx:pt>
          <cx:pt idx="6826">1607</cx:pt>
          <cx:pt idx="6827">1607</cx:pt>
          <cx:pt idx="6828">1606</cx:pt>
          <cx:pt idx="6829">1605</cx:pt>
          <cx:pt idx="6830">1605</cx:pt>
          <cx:pt idx="6831">1605</cx:pt>
          <cx:pt idx="6832">1604</cx:pt>
          <cx:pt idx="6833">1604</cx:pt>
          <cx:pt idx="6834">1603</cx:pt>
          <cx:pt idx="6835">1603</cx:pt>
          <cx:pt idx="6836">1602</cx:pt>
          <cx:pt idx="6837">1602</cx:pt>
          <cx:pt idx="6838">1602</cx:pt>
          <cx:pt idx="6839">1601</cx:pt>
          <cx:pt idx="6840">1601</cx:pt>
          <cx:pt idx="6841">1600</cx:pt>
          <cx:pt idx="6842">1600</cx:pt>
          <cx:pt idx="6843">1600</cx:pt>
          <cx:pt idx="6844">1599</cx:pt>
          <cx:pt idx="6845">1598</cx:pt>
          <cx:pt idx="6846">1598</cx:pt>
          <cx:pt idx="6847">1595</cx:pt>
          <cx:pt idx="6848">1595</cx:pt>
          <cx:pt idx="6849">1595</cx:pt>
          <cx:pt idx="6850">1594</cx:pt>
          <cx:pt idx="6851">1594</cx:pt>
          <cx:pt idx="6852">1593</cx:pt>
          <cx:pt idx="6853">1593</cx:pt>
          <cx:pt idx="6854">1592</cx:pt>
          <cx:pt idx="6855">1592</cx:pt>
          <cx:pt idx="6856">1590</cx:pt>
          <cx:pt idx="6857">1587</cx:pt>
          <cx:pt idx="6858">1587</cx:pt>
          <cx:pt idx="6859">1585</cx:pt>
          <cx:pt idx="6860">1585</cx:pt>
          <cx:pt idx="6861">1584</cx:pt>
          <cx:pt idx="6862">1584</cx:pt>
          <cx:pt idx="6863">1584</cx:pt>
          <cx:pt idx="6864">1583</cx:pt>
          <cx:pt idx="6865">1583</cx:pt>
          <cx:pt idx="6866">1583</cx:pt>
          <cx:pt idx="6867">1583</cx:pt>
          <cx:pt idx="6868">1581</cx:pt>
          <cx:pt idx="6869">1581</cx:pt>
          <cx:pt idx="6870">1581</cx:pt>
          <cx:pt idx="6871">1580</cx:pt>
          <cx:pt idx="6872">1580</cx:pt>
          <cx:pt idx="6873">1579</cx:pt>
          <cx:pt idx="6874">1577</cx:pt>
          <cx:pt idx="6875">1576</cx:pt>
          <cx:pt idx="6876">1576</cx:pt>
          <cx:pt idx="6877">1576</cx:pt>
          <cx:pt idx="6878">1576</cx:pt>
          <cx:pt idx="6879">1574</cx:pt>
          <cx:pt idx="6880">1573</cx:pt>
          <cx:pt idx="6881">1573</cx:pt>
          <cx:pt idx="6882">1573</cx:pt>
          <cx:pt idx="6883">1573</cx:pt>
          <cx:pt idx="6884">1573</cx:pt>
          <cx:pt idx="6885">1570</cx:pt>
          <cx:pt idx="6886">1569</cx:pt>
          <cx:pt idx="6887">1569</cx:pt>
          <cx:pt idx="6888">1568</cx:pt>
          <cx:pt idx="6889">1568</cx:pt>
          <cx:pt idx="6890">1567</cx:pt>
          <cx:pt idx="6891">1567</cx:pt>
          <cx:pt idx="6892">1566</cx:pt>
          <cx:pt idx="6893">1566</cx:pt>
          <cx:pt idx="6894">1566</cx:pt>
          <cx:pt idx="6895">1565</cx:pt>
          <cx:pt idx="6896">1565</cx:pt>
          <cx:pt idx="6897">1565</cx:pt>
          <cx:pt idx="6898">1564</cx:pt>
          <cx:pt idx="6899">1564</cx:pt>
          <cx:pt idx="6900">1563</cx:pt>
          <cx:pt idx="6901">1563</cx:pt>
          <cx:pt idx="6902">1561</cx:pt>
          <cx:pt idx="6903">1561</cx:pt>
          <cx:pt idx="6904">1560</cx:pt>
          <cx:pt idx="6905">1560</cx:pt>
          <cx:pt idx="6906">1560</cx:pt>
          <cx:pt idx="6907">1560</cx:pt>
          <cx:pt idx="6908">1560</cx:pt>
          <cx:pt idx="6909">1559</cx:pt>
          <cx:pt idx="6910">1559</cx:pt>
          <cx:pt idx="6911">1558</cx:pt>
          <cx:pt idx="6912">1558</cx:pt>
          <cx:pt idx="6913">1558</cx:pt>
          <cx:pt idx="6914">1557</cx:pt>
          <cx:pt idx="6915">1557</cx:pt>
          <cx:pt idx="6916">1556</cx:pt>
          <cx:pt idx="6917">1556</cx:pt>
          <cx:pt idx="6918">1556</cx:pt>
          <cx:pt idx="6919">1556</cx:pt>
          <cx:pt idx="6920">1554</cx:pt>
          <cx:pt idx="6921">1553</cx:pt>
          <cx:pt idx="6922">1553</cx:pt>
          <cx:pt idx="6923">1552</cx:pt>
          <cx:pt idx="6924">1552</cx:pt>
          <cx:pt idx="6925">1551</cx:pt>
          <cx:pt idx="6926">1551</cx:pt>
          <cx:pt idx="6927">1551</cx:pt>
          <cx:pt idx="6928">1549</cx:pt>
          <cx:pt idx="6929">1549</cx:pt>
          <cx:pt idx="6930">1548</cx:pt>
          <cx:pt idx="6931">1548</cx:pt>
          <cx:pt idx="6932">1548</cx:pt>
          <cx:pt idx="6933">1546</cx:pt>
          <cx:pt idx="6934">1546</cx:pt>
          <cx:pt idx="6935">1545</cx:pt>
          <cx:pt idx="6936">1545</cx:pt>
          <cx:pt idx="6937">1545</cx:pt>
          <cx:pt idx="6938">1543</cx:pt>
          <cx:pt idx="6939">1543</cx:pt>
          <cx:pt idx="6940">1543</cx:pt>
          <cx:pt idx="6941">1542</cx:pt>
          <cx:pt idx="6942">1542</cx:pt>
          <cx:pt idx="6943">1542</cx:pt>
          <cx:pt idx="6944">1541</cx:pt>
          <cx:pt idx="6945">1540</cx:pt>
          <cx:pt idx="6946">1540</cx:pt>
          <cx:pt idx="6947">1539</cx:pt>
          <cx:pt idx="6948">1538</cx:pt>
          <cx:pt idx="6949">1537</cx:pt>
          <cx:pt idx="6950">1537</cx:pt>
          <cx:pt idx="6951">1536</cx:pt>
          <cx:pt idx="6952">1536</cx:pt>
          <cx:pt idx="6953">1535</cx:pt>
          <cx:pt idx="6954">1535</cx:pt>
          <cx:pt idx="6955">1533</cx:pt>
          <cx:pt idx="6956">1533</cx:pt>
          <cx:pt idx="6957">1533</cx:pt>
          <cx:pt idx="6958">1532</cx:pt>
          <cx:pt idx="6959">1532</cx:pt>
          <cx:pt idx="6960">1531</cx:pt>
          <cx:pt idx="6961">1531</cx:pt>
          <cx:pt idx="6962">1530</cx:pt>
          <cx:pt idx="6963">1530</cx:pt>
          <cx:pt idx="6964">1530</cx:pt>
          <cx:pt idx="6965">1530</cx:pt>
          <cx:pt idx="6966">1530</cx:pt>
          <cx:pt idx="6967">1530</cx:pt>
          <cx:pt idx="6968">1530</cx:pt>
          <cx:pt idx="6969">1528</cx:pt>
          <cx:pt idx="6970">1528</cx:pt>
          <cx:pt idx="6971">1528</cx:pt>
          <cx:pt idx="6972">1527</cx:pt>
          <cx:pt idx="6973">1527</cx:pt>
          <cx:pt idx="6974">1527</cx:pt>
          <cx:pt idx="6975">1527</cx:pt>
          <cx:pt idx="6976">1526</cx:pt>
          <cx:pt idx="6977">1526</cx:pt>
          <cx:pt idx="6978">1526</cx:pt>
          <cx:pt idx="6979">1525</cx:pt>
          <cx:pt idx="6980">1525</cx:pt>
          <cx:pt idx="6981">1525</cx:pt>
          <cx:pt idx="6982">1525</cx:pt>
          <cx:pt idx="6983">1525</cx:pt>
          <cx:pt idx="6984">1523</cx:pt>
          <cx:pt idx="6985">1523</cx:pt>
          <cx:pt idx="6986">1522</cx:pt>
          <cx:pt idx="6987">1522</cx:pt>
          <cx:pt idx="6988">1521</cx:pt>
          <cx:pt idx="6989">1520</cx:pt>
          <cx:pt idx="6990">1520</cx:pt>
          <cx:pt idx="6991">1519</cx:pt>
          <cx:pt idx="6992">1519</cx:pt>
          <cx:pt idx="6993">1519</cx:pt>
          <cx:pt idx="6994">1517</cx:pt>
          <cx:pt idx="6995">1516</cx:pt>
          <cx:pt idx="6996">1516</cx:pt>
          <cx:pt idx="6997">1515</cx:pt>
          <cx:pt idx="6998">1515</cx:pt>
          <cx:pt idx="6999">1514</cx:pt>
          <cx:pt idx="7000">1513</cx:pt>
          <cx:pt idx="7001">1512</cx:pt>
          <cx:pt idx="7002">1512</cx:pt>
          <cx:pt idx="7003">1512</cx:pt>
          <cx:pt idx="7004">1511</cx:pt>
          <cx:pt idx="7005">1510</cx:pt>
          <cx:pt idx="7006">1509</cx:pt>
          <cx:pt idx="7007">1508</cx:pt>
          <cx:pt idx="7008">1508</cx:pt>
          <cx:pt idx="7009">1508</cx:pt>
          <cx:pt idx="7010">1507</cx:pt>
          <cx:pt idx="7011">1507</cx:pt>
          <cx:pt idx="7012">1507</cx:pt>
          <cx:pt idx="7013">1507</cx:pt>
          <cx:pt idx="7014">1506</cx:pt>
          <cx:pt idx="7015">1506</cx:pt>
          <cx:pt idx="7016">1506</cx:pt>
          <cx:pt idx="7017">1506</cx:pt>
          <cx:pt idx="7018">1504</cx:pt>
          <cx:pt idx="7019">1503</cx:pt>
          <cx:pt idx="7020">1502</cx:pt>
          <cx:pt idx="7021">1502</cx:pt>
          <cx:pt idx="7022">1501</cx:pt>
          <cx:pt idx="7023">1501</cx:pt>
          <cx:pt idx="7024">1501</cx:pt>
          <cx:pt idx="7025">1499</cx:pt>
          <cx:pt idx="7026">1498</cx:pt>
          <cx:pt idx="7027">1498</cx:pt>
          <cx:pt idx="7028">1497</cx:pt>
          <cx:pt idx="7029">1497</cx:pt>
          <cx:pt idx="7030">1496</cx:pt>
          <cx:pt idx="7031">1496</cx:pt>
          <cx:pt idx="7032">1496</cx:pt>
          <cx:pt idx="7033">1496</cx:pt>
          <cx:pt idx="7034">1495</cx:pt>
          <cx:pt idx="7035">1495</cx:pt>
          <cx:pt idx="7036">1495</cx:pt>
          <cx:pt idx="7037">1494</cx:pt>
          <cx:pt idx="7038">1494</cx:pt>
          <cx:pt idx="7039">1494</cx:pt>
          <cx:pt idx="7040">1494</cx:pt>
          <cx:pt idx="7041">1494</cx:pt>
          <cx:pt idx="7042">1493</cx:pt>
          <cx:pt idx="7043">1493</cx:pt>
          <cx:pt idx="7044">1493</cx:pt>
          <cx:pt idx="7045">1493</cx:pt>
          <cx:pt idx="7046">1492</cx:pt>
          <cx:pt idx="7047">1491</cx:pt>
          <cx:pt idx="7048">1490</cx:pt>
          <cx:pt idx="7049">1490</cx:pt>
          <cx:pt idx="7050">1490</cx:pt>
          <cx:pt idx="7051">1490</cx:pt>
          <cx:pt idx="7052">1489</cx:pt>
          <cx:pt idx="7053">1489</cx:pt>
          <cx:pt idx="7054">1488</cx:pt>
          <cx:pt idx="7055">1487</cx:pt>
          <cx:pt idx="7056">1487</cx:pt>
          <cx:pt idx="7057">1486</cx:pt>
          <cx:pt idx="7058">1485</cx:pt>
          <cx:pt idx="7059">1485</cx:pt>
          <cx:pt idx="7060">1485</cx:pt>
          <cx:pt idx="7061">1484</cx:pt>
          <cx:pt idx="7062">1482</cx:pt>
          <cx:pt idx="7063">1481</cx:pt>
          <cx:pt idx="7064">1481</cx:pt>
          <cx:pt idx="7065">1481</cx:pt>
          <cx:pt idx="7066">1480</cx:pt>
          <cx:pt idx="7067">1480</cx:pt>
          <cx:pt idx="7068">1479</cx:pt>
          <cx:pt idx="7069">1478</cx:pt>
          <cx:pt idx="7070">1477</cx:pt>
          <cx:pt idx="7071">1477</cx:pt>
          <cx:pt idx="7072">1476</cx:pt>
          <cx:pt idx="7073">1474</cx:pt>
          <cx:pt idx="7074">1473</cx:pt>
          <cx:pt idx="7075">1472</cx:pt>
          <cx:pt idx="7076">1472</cx:pt>
          <cx:pt idx="7077">1472</cx:pt>
          <cx:pt idx="7078">1471</cx:pt>
          <cx:pt idx="7079">1470</cx:pt>
          <cx:pt idx="7080">1470</cx:pt>
          <cx:pt idx="7081">1470</cx:pt>
          <cx:pt idx="7082">1470</cx:pt>
          <cx:pt idx="7083">1470</cx:pt>
          <cx:pt idx="7084">1469</cx:pt>
          <cx:pt idx="7085">1469</cx:pt>
          <cx:pt idx="7086">1469</cx:pt>
          <cx:pt idx="7087">1468</cx:pt>
          <cx:pt idx="7088">1468</cx:pt>
          <cx:pt idx="7089">1468</cx:pt>
          <cx:pt idx="7090">1467</cx:pt>
          <cx:pt idx="7091">1466</cx:pt>
          <cx:pt idx="7092">1465</cx:pt>
          <cx:pt idx="7093">1465</cx:pt>
          <cx:pt idx="7094">1464</cx:pt>
          <cx:pt idx="7095">1464</cx:pt>
          <cx:pt idx="7096">1463</cx:pt>
          <cx:pt idx="7097">1460</cx:pt>
          <cx:pt idx="7098">1457</cx:pt>
          <cx:pt idx="7099">1457</cx:pt>
          <cx:pt idx="7100">1457</cx:pt>
          <cx:pt idx="7101">1457</cx:pt>
          <cx:pt idx="7102">1456</cx:pt>
          <cx:pt idx="7103">1456</cx:pt>
          <cx:pt idx="7104">1456</cx:pt>
          <cx:pt idx="7105">1455</cx:pt>
          <cx:pt idx="7106">1455</cx:pt>
          <cx:pt idx="7107">1455</cx:pt>
          <cx:pt idx="7108">1454</cx:pt>
          <cx:pt idx="7109">1454</cx:pt>
          <cx:pt idx="7110">1454</cx:pt>
          <cx:pt idx="7111">1453</cx:pt>
          <cx:pt idx="7112">1450</cx:pt>
          <cx:pt idx="7113">1449</cx:pt>
          <cx:pt idx="7114">1449</cx:pt>
          <cx:pt idx="7115">1449</cx:pt>
          <cx:pt idx="7116">1449</cx:pt>
          <cx:pt idx="7117">1448</cx:pt>
          <cx:pt idx="7118">1447</cx:pt>
          <cx:pt idx="7119">1447</cx:pt>
          <cx:pt idx="7120">1447</cx:pt>
          <cx:pt idx="7121">1446</cx:pt>
          <cx:pt idx="7122">1446</cx:pt>
          <cx:pt idx="7123">1446</cx:pt>
          <cx:pt idx="7124">1446</cx:pt>
          <cx:pt idx="7125">1444</cx:pt>
          <cx:pt idx="7126">1442</cx:pt>
          <cx:pt idx="7127">1442</cx:pt>
          <cx:pt idx="7128">1441</cx:pt>
          <cx:pt idx="7129">1441</cx:pt>
          <cx:pt idx="7130">1440</cx:pt>
          <cx:pt idx="7131">1440</cx:pt>
          <cx:pt idx="7132">1439</cx:pt>
          <cx:pt idx="7133">1439</cx:pt>
          <cx:pt idx="7134">1439</cx:pt>
          <cx:pt idx="7135">1438</cx:pt>
          <cx:pt idx="7136">1438</cx:pt>
          <cx:pt idx="7137">1437</cx:pt>
          <cx:pt idx="7138">1436</cx:pt>
          <cx:pt idx="7139">1436</cx:pt>
          <cx:pt idx="7140">1436</cx:pt>
          <cx:pt idx="7141">1435</cx:pt>
          <cx:pt idx="7142">1435</cx:pt>
          <cx:pt idx="7143">1435</cx:pt>
          <cx:pt idx="7144">1434</cx:pt>
          <cx:pt idx="7145">1433</cx:pt>
          <cx:pt idx="7146">1432</cx:pt>
          <cx:pt idx="7147">1432</cx:pt>
          <cx:pt idx="7148">1431</cx:pt>
          <cx:pt idx="7149">1430</cx:pt>
          <cx:pt idx="7150">1430</cx:pt>
          <cx:pt idx="7151">1430</cx:pt>
          <cx:pt idx="7152">1430</cx:pt>
          <cx:pt idx="7153">1430</cx:pt>
          <cx:pt idx="7154">1429</cx:pt>
          <cx:pt idx="7155">1429</cx:pt>
          <cx:pt idx="7156">1428</cx:pt>
          <cx:pt idx="7157">1427</cx:pt>
          <cx:pt idx="7158">1425</cx:pt>
          <cx:pt idx="7159">1425</cx:pt>
          <cx:pt idx="7160">1425</cx:pt>
          <cx:pt idx="7161">1425</cx:pt>
          <cx:pt idx="7162">1425</cx:pt>
          <cx:pt idx="7163">1424</cx:pt>
          <cx:pt idx="7164">1424</cx:pt>
          <cx:pt idx="7165">1423</cx:pt>
          <cx:pt idx="7166">1423</cx:pt>
          <cx:pt idx="7167">1423</cx:pt>
          <cx:pt idx="7168">1422</cx:pt>
          <cx:pt idx="7169">1421</cx:pt>
          <cx:pt idx="7170">1420</cx:pt>
          <cx:pt idx="7171">1420</cx:pt>
          <cx:pt idx="7172">1419</cx:pt>
          <cx:pt idx="7173">1419</cx:pt>
          <cx:pt idx="7174">1419</cx:pt>
          <cx:pt idx="7175">1418</cx:pt>
          <cx:pt idx="7176">1418</cx:pt>
          <cx:pt idx="7177">1417</cx:pt>
          <cx:pt idx="7178">1417</cx:pt>
          <cx:pt idx="7179">1417</cx:pt>
          <cx:pt idx="7180">1416</cx:pt>
          <cx:pt idx="7181">1416</cx:pt>
          <cx:pt idx="7182">1414</cx:pt>
          <cx:pt idx="7183">1414</cx:pt>
          <cx:pt idx="7184">1414</cx:pt>
          <cx:pt idx="7185">1413</cx:pt>
          <cx:pt idx="7186">1413</cx:pt>
          <cx:pt idx="7187">1412</cx:pt>
          <cx:pt idx="7188">1412</cx:pt>
          <cx:pt idx="7189">1412</cx:pt>
          <cx:pt idx="7190">1411</cx:pt>
          <cx:pt idx="7191">1411</cx:pt>
          <cx:pt idx="7192">1410</cx:pt>
          <cx:pt idx="7193">1408</cx:pt>
          <cx:pt idx="7194">1406</cx:pt>
          <cx:pt idx="7195">1406</cx:pt>
          <cx:pt idx="7196">1406</cx:pt>
          <cx:pt idx="7197">1406</cx:pt>
          <cx:pt idx="7198">1406</cx:pt>
          <cx:pt idx="7199">1404</cx:pt>
          <cx:pt idx="7200">1404</cx:pt>
          <cx:pt idx="7201">1404</cx:pt>
          <cx:pt idx="7202">1404</cx:pt>
          <cx:pt idx="7203">1404</cx:pt>
          <cx:pt idx="7204">1404</cx:pt>
          <cx:pt idx="7205">1403</cx:pt>
          <cx:pt idx="7206">1402</cx:pt>
          <cx:pt idx="7207">1402</cx:pt>
          <cx:pt idx="7208">1401</cx:pt>
          <cx:pt idx="7209">1401</cx:pt>
          <cx:pt idx="7210">1400</cx:pt>
          <cx:pt idx="7211">1400</cx:pt>
          <cx:pt idx="7212">1399</cx:pt>
          <cx:pt idx="7213">1399</cx:pt>
          <cx:pt idx="7214">1398</cx:pt>
          <cx:pt idx="7215">1398</cx:pt>
          <cx:pt idx="7216">1397</cx:pt>
          <cx:pt idx="7217">1397</cx:pt>
          <cx:pt idx="7218">1396</cx:pt>
          <cx:pt idx="7219">1396</cx:pt>
          <cx:pt idx="7220">1396</cx:pt>
          <cx:pt idx="7221">1395</cx:pt>
          <cx:pt idx="7222">1395</cx:pt>
          <cx:pt idx="7223">1395</cx:pt>
          <cx:pt idx="7224">1394</cx:pt>
          <cx:pt idx="7225">1394</cx:pt>
          <cx:pt idx="7226">1394</cx:pt>
          <cx:pt idx="7227">1394</cx:pt>
          <cx:pt idx="7228">1392</cx:pt>
          <cx:pt idx="7229">1389</cx:pt>
          <cx:pt idx="7230">1389</cx:pt>
          <cx:pt idx="7231">1389</cx:pt>
          <cx:pt idx="7232">1388</cx:pt>
          <cx:pt idx="7233">1387</cx:pt>
          <cx:pt idx="7234">1387</cx:pt>
          <cx:pt idx="7235">1386</cx:pt>
          <cx:pt idx="7236">1384</cx:pt>
          <cx:pt idx="7237">1384</cx:pt>
          <cx:pt idx="7238">1383</cx:pt>
          <cx:pt idx="7239">1382</cx:pt>
          <cx:pt idx="7240">1382</cx:pt>
          <cx:pt idx="7241">1382</cx:pt>
          <cx:pt idx="7242">1382</cx:pt>
          <cx:pt idx="7243">1381</cx:pt>
          <cx:pt idx="7244">1381</cx:pt>
          <cx:pt idx="7245">1381</cx:pt>
          <cx:pt idx="7246">1380</cx:pt>
          <cx:pt idx="7247">1380</cx:pt>
          <cx:pt idx="7248">1379</cx:pt>
          <cx:pt idx="7249">1378</cx:pt>
          <cx:pt idx="7250">1378</cx:pt>
          <cx:pt idx="7251">1377</cx:pt>
          <cx:pt idx="7252">1376</cx:pt>
          <cx:pt idx="7253">1376</cx:pt>
          <cx:pt idx="7254">1375</cx:pt>
          <cx:pt idx="7255">1374</cx:pt>
          <cx:pt idx="7256">1374</cx:pt>
          <cx:pt idx="7257">1374</cx:pt>
          <cx:pt idx="7258">1373</cx:pt>
          <cx:pt idx="7259">1372</cx:pt>
          <cx:pt idx="7260">1371</cx:pt>
          <cx:pt idx="7261">1370</cx:pt>
          <cx:pt idx="7262">1370</cx:pt>
          <cx:pt idx="7263">1370</cx:pt>
          <cx:pt idx="7264">1370</cx:pt>
          <cx:pt idx="7265">1370</cx:pt>
          <cx:pt idx="7266">1369</cx:pt>
          <cx:pt idx="7267">1369</cx:pt>
          <cx:pt idx="7268">1369</cx:pt>
          <cx:pt idx="7269">1369</cx:pt>
          <cx:pt idx="7270">1369</cx:pt>
          <cx:pt idx="7271">1369</cx:pt>
          <cx:pt idx="7272">1368</cx:pt>
          <cx:pt idx="7273">1368</cx:pt>
          <cx:pt idx="7274">1367</cx:pt>
          <cx:pt idx="7275">1367</cx:pt>
          <cx:pt idx="7276">1366</cx:pt>
          <cx:pt idx="7277">1366</cx:pt>
          <cx:pt idx="7278">1366</cx:pt>
          <cx:pt idx="7279">1365</cx:pt>
          <cx:pt idx="7280">1365</cx:pt>
          <cx:pt idx="7281">1365</cx:pt>
          <cx:pt idx="7282">1364</cx:pt>
          <cx:pt idx="7283">1364</cx:pt>
          <cx:pt idx="7284">1364</cx:pt>
          <cx:pt idx="7285">1363</cx:pt>
          <cx:pt idx="7286">1363</cx:pt>
          <cx:pt idx="7287">1361</cx:pt>
          <cx:pt idx="7288">1361</cx:pt>
          <cx:pt idx="7289">1360</cx:pt>
          <cx:pt idx="7290">1360</cx:pt>
          <cx:pt idx="7291">1360</cx:pt>
          <cx:pt idx="7292">1359</cx:pt>
          <cx:pt idx="7293">1359</cx:pt>
          <cx:pt idx="7294">1359</cx:pt>
          <cx:pt idx="7295">1359</cx:pt>
          <cx:pt idx="7296">1358</cx:pt>
          <cx:pt idx="7297">1357</cx:pt>
          <cx:pt idx="7298">1357</cx:pt>
          <cx:pt idx="7299">1356</cx:pt>
          <cx:pt idx="7300">1355</cx:pt>
          <cx:pt idx="7301">1355</cx:pt>
          <cx:pt idx="7302">1355</cx:pt>
          <cx:pt idx="7303">1354</cx:pt>
          <cx:pt idx="7304">1353</cx:pt>
          <cx:pt idx="7305">1352</cx:pt>
          <cx:pt idx="7306">1351</cx:pt>
          <cx:pt idx="7307">1349</cx:pt>
          <cx:pt idx="7308">1349</cx:pt>
          <cx:pt idx="7309">1348</cx:pt>
          <cx:pt idx="7310">1348</cx:pt>
          <cx:pt idx="7311">1348</cx:pt>
          <cx:pt idx="7312">1347</cx:pt>
          <cx:pt idx="7313">1347</cx:pt>
          <cx:pt idx="7314">1347</cx:pt>
          <cx:pt idx="7315">1344</cx:pt>
          <cx:pt idx="7316">1343</cx:pt>
          <cx:pt idx="7317">1342</cx:pt>
          <cx:pt idx="7318">1342</cx:pt>
          <cx:pt idx="7319">1341</cx:pt>
          <cx:pt idx="7320">1341</cx:pt>
          <cx:pt idx="7321">1340</cx:pt>
          <cx:pt idx="7322">1339</cx:pt>
          <cx:pt idx="7323">1339</cx:pt>
          <cx:pt idx="7324">1338</cx:pt>
          <cx:pt idx="7325">1338</cx:pt>
          <cx:pt idx="7326">1338</cx:pt>
          <cx:pt idx="7327">1335</cx:pt>
          <cx:pt idx="7328">1334</cx:pt>
          <cx:pt idx="7329">1334</cx:pt>
          <cx:pt idx="7330">1334</cx:pt>
          <cx:pt idx="7331">1333</cx:pt>
          <cx:pt idx="7332">1333</cx:pt>
          <cx:pt idx="7333">1333</cx:pt>
          <cx:pt idx="7334">1332</cx:pt>
          <cx:pt idx="7335">1332</cx:pt>
          <cx:pt idx="7336">1331</cx:pt>
          <cx:pt idx="7337">1331</cx:pt>
          <cx:pt idx="7338">1331</cx:pt>
          <cx:pt idx="7339">1330</cx:pt>
          <cx:pt idx="7340">1330</cx:pt>
          <cx:pt idx="7341">1330</cx:pt>
          <cx:pt idx="7342">1329</cx:pt>
          <cx:pt idx="7343">1329</cx:pt>
          <cx:pt idx="7344">1328</cx:pt>
          <cx:pt idx="7345">1327</cx:pt>
          <cx:pt idx="7346">1327</cx:pt>
          <cx:pt idx="7347">1327</cx:pt>
          <cx:pt idx="7348">1325</cx:pt>
          <cx:pt idx="7349">1323</cx:pt>
          <cx:pt idx="7350">1323</cx:pt>
          <cx:pt idx="7351">1322</cx:pt>
          <cx:pt idx="7352">1322</cx:pt>
          <cx:pt idx="7353">1322</cx:pt>
          <cx:pt idx="7354">1322</cx:pt>
          <cx:pt idx="7355">1321</cx:pt>
          <cx:pt idx="7356">1319</cx:pt>
          <cx:pt idx="7357">1319</cx:pt>
          <cx:pt idx="7358">1318</cx:pt>
          <cx:pt idx="7359">1318</cx:pt>
          <cx:pt idx="7360">1318</cx:pt>
          <cx:pt idx="7361">1318</cx:pt>
          <cx:pt idx="7362">1318</cx:pt>
          <cx:pt idx="7363">1318</cx:pt>
          <cx:pt idx="7364">1315</cx:pt>
          <cx:pt idx="7365">1315</cx:pt>
          <cx:pt idx="7366">1314</cx:pt>
          <cx:pt idx="7367">1314</cx:pt>
          <cx:pt idx="7368">1313</cx:pt>
          <cx:pt idx="7369">1313</cx:pt>
          <cx:pt idx="7370">1312</cx:pt>
          <cx:pt idx="7371">1312</cx:pt>
          <cx:pt idx="7372">1311</cx:pt>
          <cx:pt idx="7373">1310</cx:pt>
          <cx:pt idx="7374">1310</cx:pt>
          <cx:pt idx="7375">1310</cx:pt>
          <cx:pt idx="7376">1310</cx:pt>
          <cx:pt idx="7377">1309</cx:pt>
          <cx:pt idx="7378">1308</cx:pt>
          <cx:pt idx="7379">1307</cx:pt>
          <cx:pt idx="7380">1307</cx:pt>
          <cx:pt idx="7381">1306</cx:pt>
          <cx:pt idx="7382">1306</cx:pt>
          <cx:pt idx="7383">1306</cx:pt>
          <cx:pt idx="7384">1305</cx:pt>
          <cx:pt idx="7385">1304</cx:pt>
          <cx:pt idx="7386">1303</cx:pt>
          <cx:pt idx="7387">1302</cx:pt>
          <cx:pt idx="7388">1302</cx:pt>
          <cx:pt idx="7389">1302</cx:pt>
          <cx:pt idx="7390">1302</cx:pt>
          <cx:pt idx="7391">1302</cx:pt>
          <cx:pt idx="7392">1301</cx:pt>
          <cx:pt idx="7393">1301</cx:pt>
          <cx:pt idx="7394">1299</cx:pt>
          <cx:pt idx="7395">1299</cx:pt>
          <cx:pt idx="7396">1298</cx:pt>
          <cx:pt idx="7397">1298</cx:pt>
          <cx:pt idx="7398">1298</cx:pt>
          <cx:pt idx="7399">1298</cx:pt>
          <cx:pt idx="7400">1297</cx:pt>
          <cx:pt idx="7401">1296</cx:pt>
          <cx:pt idx="7402">1296</cx:pt>
          <cx:pt idx="7403">1295</cx:pt>
          <cx:pt idx="7404">1295</cx:pt>
          <cx:pt idx="7405">1295</cx:pt>
          <cx:pt idx="7406">1290</cx:pt>
          <cx:pt idx="7407">1289</cx:pt>
          <cx:pt idx="7408">1289</cx:pt>
          <cx:pt idx="7409">1288</cx:pt>
          <cx:pt idx="7410">1288</cx:pt>
          <cx:pt idx="7411">1287</cx:pt>
          <cx:pt idx="7412">1286</cx:pt>
          <cx:pt idx="7413">1286</cx:pt>
          <cx:pt idx="7414">1285</cx:pt>
          <cx:pt idx="7415">1285</cx:pt>
          <cx:pt idx="7416">1284</cx:pt>
          <cx:pt idx="7417">1284</cx:pt>
          <cx:pt idx="7418">1283</cx:pt>
          <cx:pt idx="7419">1283</cx:pt>
          <cx:pt idx="7420">1283</cx:pt>
          <cx:pt idx="7421">1283</cx:pt>
          <cx:pt idx="7422">1283</cx:pt>
          <cx:pt idx="7423">1282</cx:pt>
          <cx:pt idx="7424">1281</cx:pt>
          <cx:pt idx="7425">1281</cx:pt>
          <cx:pt idx="7426">1281</cx:pt>
          <cx:pt idx="7427">1280</cx:pt>
          <cx:pt idx="7428">1279</cx:pt>
          <cx:pt idx="7429">1278</cx:pt>
          <cx:pt idx="7430">1278</cx:pt>
          <cx:pt idx="7431">1278</cx:pt>
          <cx:pt idx="7432">1278</cx:pt>
          <cx:pt idx="7433">1277</cx:pt>
          <cx:pt idx="7434">1277</cx:pt>
          <cx:pt idx="7435">1277</cx:pt>
          <cx:pt idx="7436">1274</cx:pt>
          <cx:pt idx="7437">1274</cx:pt>
          <cx:pt idx="7438">1274</cx:pt>
          <cx:pt idx="7439">1273</cx:pt>
          <cx:pt idx="7440">1272</cx:pt>
          <cx:pt idx="7441">1272</cx:pt>
          <cx:pt idx="7442">1271</cx:pt>
          <cx:pt idx="7443">1271</cx:pt>
          <cx:pt idx="7444">1271</cx:pt>
          <cx:pt idx="7445">1270</cx:pt>
          <cx:pt idx="7446">1270</cx:pt>
          <cx:pt idx="7447">1270</cx:pt>
          <cx:pt idx="7448">1269</cx:pt>
          <cx:pt idx="7449">1268</cx:pt>
          <cx:pt idx="7450">1268</cx:pt>
          <cx:pt idx="7451">1268</cx:pt>
          <cx:pt idx="7452">1267</cx:pt>
          <cx:pt idx="7453">1267</cx:pt>
          <cx:pt idx="7454">1267</cx:pt>
          <cx:pt idx="7455">1267</cx:pt>
          <cx:pt idx="7456">1265</cx:pt>
          <cx:pt idx="7457">1265</cx:pt>
          <cx:pt idx="7458">1264</cx:pt>
          <cx:pt idx="7459">1264</cx:pt>
          <cx:pt idx="7460">1262</cx:pt>
          <cx:pt idx="7461">1262</cx:pt>
          <cx:pt idx="7462">1261</cx:pt>
          <cx:pt idx="7463">1261</cx:pt>
          <cx:pt idx="7464">1261</cx:pt>
          <cx:pt idx="7465">1260</cx:pt>
          <cx:pt idx="7466">1260</cx:pt>
          <cx:pt idx="7467">1260</cx:pt>
          <cx:pt idx="7468">1260</cx:pt>
          <cx:pt idx="7469">1259</cx:pt>
          <cx:pt idx="7470">1258</cx:pt>
          <cx:pt idx="7471">1258</cx:pt>
          <cx:pt idx="7472">1258</cx:pt>
          <cx:pt idx="7473">1257</cx:pt>
          <cx:pt idx="7474">1257</cx:pt>
          <cx:pt idx="7475">1257</cx:pt>
          <cx:pt idx="7476">1256</cx:pt>
          <cx:pt idx="7477">1255</cx:pt>
          <cx:pt idx="7478">1255</cx:pt>
          <cx:pt idx="7479">1254</cx:pt>
          <cx:pt idx="7480">1254</cx:pt>
          <cx:pt idx="7481">1253</cx:pt>
          <cx:pt idx="7482">1253</cx:pt>
          <cx:pt idx="7483">1253</cx:pt>
          <cx:pt idx="7484">1252</cx:pt>
          <cx:pt idx="7485">1252</cx:pt>
          <cx:pt idx="7486">1252</cx:pt>
          <cx:pt idx="7487">1252</cx:pt>
          <cx:pt idx="7488">1252</cx:pt>
          <cx:pt idx="7489">1251</cx:pt>
          <cx:pt idx="7490">1251</cx:pt>
          <cx:pt idx="7491">1251</cx:pt>
          <cx:pt idx="7492">1251</cx:pt>
          <cx:pt idx="7493">1250</cx:pt>
          <cx:pt idx="7494">1250</cx:pt>
          <cx:pt idx="7495">1249</cx:pt>
          <cx:pt idx="7496">1249</cx:pt>
          <cx:pt idx="7497">1248</cx:pt>
          <cx:pt idx="7498">1248</cx:pt>
          <cx:pt idx="7499">1246</cx:pt>
          <cx:pt idx="7500">1245</cx:pt>
          <cx:pt idx="7501">1245</cx:pt>
          <cx:pt idx="7502">1245</cx:pt>
          <cx:pt idx="7503">1245</cx:pt>
          <cx:pt idx="7504">1244</cx:pt>
          <cx:pt idx="7505">1244</cx:pt>
          <cx:pt idx="7506">1244</cx:pt>
          <cx:pt idx="7507">1243</cx:pt>
          <cx:pt idx="7508">1241</cx:pt>
          <cx:pt idx="7509">1241</cx:pt>
          <cx:pt idx="7510">1241</cx:pt>
          <cx:pt idx="7511">1241</cx:pt>
          <cx:pt idx="7512">1241</cx:pt>
          <cx:pt idx="7513">1240</cx:pt>
          <cx:pt idx="7514">1239</cx:pt>
          <cx:pt idx="7515">1239</cx:pt>
          <cx:pt idx="7516">1239</cx:pt>
          <cx:pt idx="7517">1238</cx:pt>
          <cx:pt idx="7518">1238</cx:pt>
          <cx:pt idx="7519">1238</cx:pt>
          <cx:pt idx="7520">1237</cx:pt>
          <cx:pt idx="7521">1237</cx:pt>
          <cx:pt idx="7522">1237</cx:pt>
          <cx:pt idx="7523">1236</cx:pt>
          <cx:pt idx="7524">1235</cx:pt>
          <cx:pt idx="7525">1235</cx:pt>
          <cx:pt idx="7526">1235</cx:pt>
          <cx:pt idx="7527">1235</cx:pt>
          <cx:pt idx="7528">1235</cx:pt>
          <cx:pt idx="7529">1234</cx:pt>
          <cx:pt idx="7530">1234</cx:pt>
          <cx:pt idx="7531">1233</cx:pt>
          <cx:pt idx="7532">1233</cx:pt>
          <cx:pt idx="7533">1233</cx:pt>
          <cx:pt idx="7534">1232</cx:pt>
          <cx:pt idx="7535">1231</cx:pt>
          <cx:pt idx="7536">1231</cx:pt>
          <cx:pt idx="7537">1230</cx:pt>
          <cx:pt idx="7538">1230</cx:pt>
          <cx:pt idx="7539">1229</cx:pt>
          <cx:pt idx="7540">1229</cx:pt>
          <cx:pt idx="7541">1227</cx:pt>
          <cx:pt idx="7542">1227</cx:pt>
          <cx:pt idx="7543">1227</cx:pt>
          <cx:pt idx="7544">1226</cx:pt>
          <cx:pt idx="7545">1225</cx:pt>
          <cx:pt idx="7546">1224</cx:pt>
          <cx:pt idx="7547">1224</cx:pt>
          <cx:pt idx="7548">1223</cx:pt>
          <cx:pt idx="7549">1223</cx:pt>
          <cx:pt idx="7550">1223</cx:pt>
          <cx:pt idx="7551">1223</cx:pt>
          <cx:pt idx="7552">1223</cx:pt>
          <cx:pt idx="7553">1223</cx:pt>
          <cx:pt idx="7554">1222</cx:pt>
          <cx:pt idx="7555">1221</cx:pt>
          <cx:pt idx="7556">1220</cx:pt>
          <cx:pt idx="7557">1220</cx:pt>
          <cx:pt idx="7558">1219</cx:pt>
          <cx:pt idx="7559">1219</cx:pt>
          <cx:pt idx="7560">1219</cx:pt>
          <cx:pt idx="7561">1218</cx:pt>
          <cx:pt idx="7562">1218</cx:pt>
          <cx:pt idx="7563">1218</cx:pt>
          <cx:pt idx="7564">1217</cx:pt>
          <cx:pt idx="7565">1217</cx:pt>
          <cx:pt idx="7566">1216</cx:pt>
          <cx:pt idx="7567">1215</cx:pt>
          <cx:pt idx="7568">1215</cx:pt>
          <cx:pt idx="7569">1215</cx:pt>
          <cx:pt idx="7570">1214</cx:pt>
          <cx:pt idx="7571">1213</cx:pt>
          <cx:pt idx="7572">1213</cx:pt>
          <cx:pt idx="7573">1212</cx:pt>
          <cx:pt idx="7574">1212</cx:pt>
          <cx:pt idx="7575">1211</cx:pt>
          <cx:pt idx="7576">1211</cx:pt>
          <cx:pt idx="7577">1211</cx:pt>
          <cx:pt idx="7578">1210</cx:pt>
          <cx:pt idx="7579">1209</cx:pt>
          <cx:pt idx="7580">1209</cx:pt>
          <cx:pt idx="7581">1209</cx:pt>
          <cx:pt idx="7582">1209</cx:pt>
          <cx:pt idx="7583">1208</cx:pt>
          <cx:pt idx="7584">1208</cx:pt>
          <cx:pt idx="7585">1208</cx:pt>
          <cx:pt idx="7586">1207</cx:pt>
          <cx:pt idx="7587">1206</cx:pt>
          <cx:pt idx="7588">1206</cx:pt>
          <cx:pt idx="7589">1206</cx:pt>
          <cx:pt idx="7590">1205</cx:pt>
          <cx:pt idx="7591">1205</cx:pt>
          <cx:pt idx="7592">1205</cx:pt>
          <cx:pt idx="7593">1204</cx:pt>
          <cx:pt idx="7594">1204</cx:pt>
          <cx:pt idx="7595">1204</cx:pt>
          <cx:pt idx="7596">1203</cx:pt>
          <cx:pt idx="7597">1202</cx:pt>
          <cx:pt idx="7598">1202</cx:pt>
          <cx:pt idx="7599">1201</cx:pt>
          <cx:pt idx="7600">1201</cx:pt>
          <cx:pt idx="7601">1201</cx:pt>
          <cx:pt idx="7602">1201</cx:pt>
          <cx:pt idx="7603">1201</cx:pt>
          <cx:pt idx="7604">1201</cx:pt>
          <cx:pt idx="7605">1201</cx:pt>
          <cx:pt idx="7606">1201</cx:pt>
          <cx:pt idx="7607">1200</cx:pt>
          <cx:pt idx="7608">1200</cx:pt>
          <cx:pt idx="7609">1200</cx:pt>
          <cx:pt idx="7610">1199</cx:pt>
          <cx:pt idx="7611">1199</cx:pt>
          <cx:pt idx="7612">1197</cx:pt>
          <cx:pt idx="7613">1197</cx:pt>
          <cx:pt idx="7614">1197</cx:pt>
          <cx:pt idx="7615">1197</cx:pt>
          <cx:pt idx="7616">1196</cx:pt>
          <cx:pt idx="7617">1196</cx:pt>
          <cx:pt idx="7618">1196</cx:pt>
          <cx:pt idx="7619">1196</cx:pt>
          <cx:pt idx="7620">1195</cx:pt>
          <cx:pt idx="7621">1195</cx:pt>
          <cx:pt idx="7622">1195</cx:pt>
          <cx:pt idx="7623">1195</cx:pt>
          <cx:pt idx="7624">1194</cx:pt>
          <cx:pt idx="7625">1194</cx:pt>
          <cx:pt idx="7626">1193</cx:pt>
          <cx:pt idx="7627">1192</cx:pt>
          <cx:pt idx="7628">1192</cx:pt>
          <cx:pt idx="7629">1192</cx:pt>
          <cx:pt idx="7630">1190</cx:pt>
          <cx:pt idx="7631">1189</cx:pt>
          <cx:pt idx="7632">1189</cx:pt>
          <cx:pt idx="7633">1188</cx:pt>
          <cx:pt idx="7634">1188</cx:pt>
          <cx:pt idx="7635">1188</cx:pt>
          <cx:pt idx="7636">1188</cx:pt>
          <cx:pt idx="7637">1187</cx:pt>
          <cx:pt idx="7638">1187</cx:pt>
          <cx:pt idx="7639">1187</cx:pt>
          <cx:pt idx="7640">1185</cx:pt>
          <cx:pt idx="7641">1184</cx:pt>
          <cx:pt idx="7642">1184</cx:pt>
          <cx:pt idx="7643">1184</cx:pt>
          <cx:pt idx="7644">1183</cx:pt>
          <cx:pt idx="7645">1183</cx:pt>
          <cx:pt idx="7646">1183</cx:pt>
          <cx:pt idx="7647">1182</cx:pt>
          <cx:pt idx="7648">1180</cx:pt>
          <cx:pt idx="7649">1179</cx:pt>
          <cx:pt idx="7650">1179</cx:pt>
          <cx:pt idx="7651">1178</cx:pt>
          <cx:pt idx="7652">1178</cx:pt>
          <cx:pt idx="7653">1178</cx:pt>
          <cx:pt idx="7654">1178</cx:pt>
          <cx:pt idx="7655">1177</cx:pt>
          <cx:pt idx="7656">1176</cx:pt>
          <cx:pt idx="7657">1176</cx:pt>
          <cx:pt idx="7658">1175</cx:pt>
          <cx:pt idx="7659">1175</cx:pt>
          <cx:pt idx="7660">1174</cx:pt>
          <cx:pt idx="7661">1174</cx:pt>
          <cx:pt idx="7662">1173</cx:pt>
          <cx:pt idx="7663">1173</cx:pt>
          <cx:pt idx="7664">1173</cx:pt>
          <cx:pt idx="7665">1173</cx:pt>
          <cx:pt idx="7666">1173</cx:pt>
          <cx:pt idx="7667">1172</cx:pt>
          <cx:pt idx="7668">1172</cx:pt>
          <cx:pt idx="7669">1171</cx:pt>
          <cx:pt idx="7670">1171</cx:pt>
          <cx:pt idx="7671">1170</cx:pt>
          <cx:pt idx="7672">1170</cx:pt>
          <cx:pt idx="7673">1170</cx:pt>
          <cx:pt idx="7674">1168</cx:pt>
          <cx:pt idx="7675">1168</cx:pt>
          <cx:pt idx="7676">1167</cx:pt>
          <cx:pt idx="7677">1167</cx:pt>
          <cx:pt idx="7678">1166</cx:pt>
          <cx:pt idx="7679">1166</cx:pt>
          <cx:pt idx="7680">1166</cx:pt>
          <cx:pt idx="7681">1166</cx:pt>
          <cx:pt idx="7682">1165</cx:pt>
          <cx:pt idx="7683">1164</cx:pt>
          <cx:pt idx="7684">1164</cx:pt>
          <cx:pt idx="7685">1164</cx:pt>
          <cx:pt idx="7686">1163</cx:pt>
          <cx:pt idx="7687">1163</cx:pt>
          <cx:pt idx="7688">1163</cx:pt>
          <cx:pt idx="7689">1163</cx:pt>
          <cx:pt idx="7690">1162</cx:pt>
          <cx:pt idx="7691">1162</cx:pt>
          <cx:pt idx="7692">1162</cx:pt>
          <cx:pt idx="7693">1160</cx:pt>
          <cx:pt idx="7694">1159</cx:pt>
          <cx:pt idx="7695">1159</cx:pt>
          <cx:pt idx="7696">1159</cx:pt>
          <cx:pt idx="7697">1158</cx:pt>
          <cx:pt idx="7698">1158</cx:pt>
          <cx:pt idx="7699">1158</cx:pt>
          <cx:pt idx="7700">1158</cx:pt>
          <cx:pt idx="7701">1158</cx:pt>
          <cx:pt idx="7702">1158</cx:pt>
          <cx:pt idx="7703">1158</cx:pt>
          <cx:pt idx="7704">1158</cx:pt>
          <cx:pt idx="7705">1158</cx:pt>
          <cx:pt idx="7706">1157</cx:pt>
          <cx:pt idx="7707">1156</cx:pt>
          <cx:pt idx="7708">1156</cx:pt>
          <cx:pt idx="7709">1154</cx:pt>
          <cx:pt idx="7710">1154</cx:pt>
          <cx:pt idx="7711">1154</cx:pt>
          <cx:pt idx="7712">1153</cx:pt>
          <cx:pt idx="7713">1153</cx:pt>
          <cx:pt idx="7714">1152</cx:pt>
          <cx:pt idx="7715">1152</cx:pt>
          <cx:pt idx="7716">1152</cx:pt>
          <cx:pt idx="7717">1152</cx:pt>
          <cx:pt idx="7718">1152</cx:pt>
          <cx:pt idx="7719">1152</cx:pt>
          <cx:pt idx="7720">1152</cx:pt>
          <cx:pt idx="7721">1151</cx:pt>
          <cx:pt idx="7722">1151</cx:pt>
          <cx:pt idx="7723">1151</cx:pt>
          <cx:pt idx="7724">1150</cx:pt>
          <cx:pt idx="7725">1149</cx:pt>
          <cx:pt idx="7726">1149</cx:pt>
          <cx:pt idx="7727">1149</cx:pt>
          <cx:pt idx="7728">1148</cx:pt>
          <cx:pt idx="7729">1147</cx:pt>
          <cx:pt idx="7730">1146</cx:pt>
          <cx:pt idx="7731">1145</cx:pt>
          <cx:pt idx="7732">1145</cx:pt>
          <cx:pt idx="7733">1144</cx:pt>
          <cx:pt idx="7734">1143</cx:pt>
          <cx:pt idx="7735">1143</cx:pt>
          <cx:pt idx="7736">1142</cx:pt>
          <cx:pt idx="7737">1142</cx:pt>
          <cx:pt idx="7738">1141</cx:pt>
          <cx:pt idx="7739">1141</cx:pt>
          <cx:pt idx="7740">1141</cx:pt>
          <cx:pt idx="7741">1141</cx:pt>
          <cx:pt idx="7742">1140</cx:pt>
          <cx:pt idx="7743">1140</cx:pt>
          <cx:pt idx="7744">1139</cx:pt>
          <cx:pt idx="7745">1138</cx:pt>
          <cx:pt idx="7746">1137</cx:pt>
          <cx:pt idx="7747">1136</cx:pt>
          <cx:pt idx="7748">1136</cx:pt>
          <cx:pt idx="7749">1135</cx:pt>
          <cx:pt idx="7750">1135</cx:pt>
          <cx:pt idx="7751">1134</cx:pt>
          <cx:pt idx="7752">1134</cx:pt>
          <cx:pt idx="7753">1133</cx:pt>
          <cx:pt idx="7754">1133</cx:pt>
          <cx:pt idx="7755">1133</cx:pt>
          <cx:pt idx="7756">1132</cx:pt>
          <cx:pt idx="7757">1132</cx:pt>
          <cx:pt idx="7758">1132</cx:pt>
          <cx:pt idx="7759">1132</cx:pt>
          <cx:pt idx="7760">1132</cx:pt>
          <cx:pt idx="7761">1131</cx:pt>
          <cx:pt idx="7762">1130</cx:pt>
          <cx:pt idx="7763">1130</cx:pt>
          <cx:pt idx="7764">1129</cx:pt>
          <cx:pt idx="7765">1127</cx:pt>
          <cx:pt idx="7766">1126</cx:pt>
          <cx:pt idx="7767">1126</cx:pt>
          <cx:pt idx="7768">1126</cx:pt>
          <cx:pt idx="7769">1125</cx:pt>
          <cx:pt idx="7770">1125</cx:pt>
          <cx:pt idx="7771">1124</cx:pt>
          <cx:pt idx="7772">1124</cx:pt>
          <cx:pt idx="7773">1122</cx:pt>
          <cx:pt idx="7774">1122</cx:pt>
          <cx:pt idx="7775">1122</cx:pt>
          <cx:pt idx="7776">1121</cx:pt>
          <cx:pt idx="7777">1120</cx:pt>
          <cx:pt idx="7778">1120</cx:pt>
          <cx:pt idx="7779">1120</cx:pt>
          <cx:pt idx="7780">1120</cx:pt>
          <cx:pt idx="7781">1120</cx:pt>
          <cx:pt idx="7782">1120</cx:pt>
          <cx:pt idx="7783">1120</cx:pt>
          <cx:pt idx="7784">1120</cx:pt>
          <cx:pt idx="7785">1118</cx:pt>
          <cx:pt idx="7786">1118</cx:pt>
          <cx:pt idx="7787">1118</cx:pt>
          <cx:pt idx="7788">1117</cx:pt>
          <cx:pt idx="7789">1117</cx:pt>
          <cx:pt idx="7790">1117</cx:pt>
          <cx:pt idx="7791">1116</cx:pt>
          <cx:pt idx="7792">1116</cx:pt>
          <cx:pt idx="7793">1116</cx:pt>
          <cx:pt idx="7794">1116</cx:pt>
          <cx:pt idx="7795">1116</cx:pt>
          <cx:pt idx="7796">1115</cx:pt>
          <cx:pt idx="7797">1115</cx:pt>
          <cx:pt idx="7798">1114</cx:pt>
          <cx:pt idx="7799">1114</cx:pt>
          <cx:pt idx="7800">1114</cx:pt>
          <cx:pt idx="7801">1113</cx:pt>
          <cx:pt idx="7802">1113</cx:pt>
          <cx:pt idx="7803">1112</cx:pt>
          <cx:pt idx="7804">1112</cx:pt>
          <cx:pt idx="7805">1111</cx:pt>
          <cx:pt idx="7806">1111</cx:pt>
          <cx:pt idx="7807">1111</cx:pt>
          <cx:pt idx="7808">1110</cx:pt>
          <cx:pt idx="7809">1108</cx:pt>
          <cx:pt idx="7810">1107</cx:pt>
          <cx:pt idx="7811">1107</cx:pt>
          <cx:pt idx="7812">1107</cx:pt>
          <cx:pt idx="7813">1106</cx:pt>
          <cx:pt idx="7814">1105</cx:pt>
          <cx:pt idx="7815">1105</cx:pt>
          <cx:pt idx="7816">1104</cx:pt>
          <cx:pt idx="7817">1104</cx:pt>
          <cx:pt idx="7818">1104</cx:pt>
          <cx:pt idx="7819">1104</cx:pt>
          <cx:pt idx="7820">1104</cx:pt>
          <cx:pt idx="7821">1104</cx:pt>
          <cx:pt idx="7822">1104</cx:pt>
          <cx:pt idx="7823">1103</cx:pt>
          <cx:pt idx="7824">1103</cx:pt>
          <cx:pt idx="7825">1103</cx:pt>
          <cx:pt idx="7826">1102</cx:pt>
          <cx:pt idx="7827">1100</cx:pt>
          <cx:pt idx="7828">1099</cx:pt>
          <cx:pt idx="7829">1099</cx:pt>
          <cx:pt idx="7830">1099</cx:pt>
          <cx:pt idx="7831">1098</cx:pt>
          <cx:pt idx="7832">1098</cx:pt>
          <cx:pt idx="7833">1097</cx:pt>
          <cx:pt idx="7834">1097</cx:pt>
          <cx:pt idx="7835">1095</cx:pt>
          <cx:pt idx="7836">1094</cx:pt>
          <cx:pt idx="7837">1094</cx:pt>
          <cx:pt idx="7838">1094</cx:pt>
          <cx:pt idx="7839">1093</cx:pt>
          <cx:pt idx="7840">1093</cx:pt>
          <cx:pt idx="7841">1093</cx:pt>
          <cx:pt idx="7842">1092</cx:pt>
          <cx:pt idx="7843">1092</cx:pt>
          <cx:pt idx="7844">1091</cx:pt>
          <cx:pt idx="7845">1090</cx:pt>
          <cx:pt idx="7846">1090</cx:pt>
          <cx:pt idx="7847">1090</cx:pt>
          <cx:pt idx="7848">1089</cx:pt>
          <cx:pt idx="7849">1088</cx:pt>
          <cx:pt idx="7850">1088</cx:pt>
          <cx:pt idx="7851">1088</cx:pt>
          <cx:pt idx="7852">1088</cx:pt>
          <cx:pt idx="7853">1088</cx:pt>
          <cx:pt idx="7854">1087</cx:pt>
          <cx:pt idx="7855">1087</cx:pt>
          <cx:pt idx="7856">1087</cx:pt>
          <cx:pt idx="7857">1087</cx:pt>
          <cx:pt idx="7858">1087</cx:pt>
          <cx:pt idx="7859">1087</cx:pt>
          <cx:pt idx="7860">1086</cx:pt>
          <cx:pt idx="7861">1084</cx:pt>
          <cx:pt idx="7862">1083</cx:pt>
          <cx:pt idx="7863">1083</cx:pt>
          <cx:pt idx="7864">1083</cx:pt>
          <cx:pt idx="7865">1082</cx:pt>
          <cx:pt idx="7866">1082</cx:pt>
          <cx:pt idx="7867">1082</cx:pt>
          <cx:pt idx="7868">1082</cx:pt>
          <cx:pt idx="7869">1081</cx:pt>
          <cx:pt idx="7870">1081</cx:pt>
          <cx:pt idx="7871">1081</cx:pt>
          <cx:pt idx="7872">1081</cx:pt>
          <cx:pt idx="7873">1080</cx:pt>
          <cx:pt idx="7874">1080</cx:pt>
          <cx:pt idx="7875">1079</cx:pt>
          <cx:pt idx="7876">1079</cx:pt>
          <cx:pt idx="7877">1078</cx:pt>
          <cx:pt idx="7878">1077</cx:pt>
          <cx:pt idx="7879">1077</cx:pt>
          <cx:pt idx="7880">1077</cx:pt>
          <cx:pt idx="7881">1076</cx:pt>
          <cx:pt idx="7882">1076</cx:pt>
          <cx:pt idx="7883">1075</cx:pt>
          <cx:pt idx="7884">1074</cx:pt>
          <cx:pt idx="7885">1073</cx:pt>
          <cx:pt idx="7886">1073</cx:pt>
          <cx:pt idx="7887">1072</cx:pt>
          <cx:pt idx="7888">1071</cx:pt>
          <cx:pt idx="7889">1071</cx:pt>
          <cx:pt idx="7890">1071</cx:pt>
          <cx:pt idx="7891">1070</cx:pt>
          <cx:pt idx="7892">1070</cx:pt>
          <cx:pt idx="7893">1070</cx:pt>
          <cx:pt idx="7894">1070</cx:pt>
          <cx:pt idx="7895">1069</cx:pt>
          <cx:pt idx="7896">1068</cx:pt>
          <cx:pt idx="7897">1068</cx:pt>
          <cx:pt idx="7898">1067</cx:pt>
          <cx:pt idx="7899">1067</cx:pt>
          <cx:pt idx="7900">1066</cx:pt>
          <cx:pt idx="7901">1066</cx:pt>
          <cx:pt idx="7902">1066</cx:pt>
          <cx:pt idx="7903">1064</cx:pt>
          <cx:pt idx="7904">1064</cx:pt>
          <cx:pt idx="7905">1064</cx:pt>
          <cx:pt idx="7906">1063</cx:pt>
          <cx:pt idx="7907">1063</cx:pt>
          <cx:pt idx="7908">1063</cx:pt>
          <cx:pt idx="7909">1063</cx:pt>
          <cx:pt idx="7910">1063</cx:pt>
          <cx:pt idx="7911">1062</cx:pt>
          <cx:pt idx="7912">1062</cx:pt>
          <cx:pt idx="7913">1061</cx:pt>
          <cx:pt idx="7914">1061</cx:pt>
          <cx:pt idx="7915">1058</cx:pt>
          <cx:pt idx="7916">1058</cx:pt>
          <cx:pt idx="7917">1058</cx:pt>
          <cx:pt idx="7918">1058</cx:pt>
          <cx:pt idx="7919">1057</cx:pt>
          <cx:pt idx="7920">1057</cx:pt>
          <cx:pt idx="7921">1057</cx:pt>
          <cx:pt idx="7922">1056</cx:pt>
          <cx:pt idx="7923">1056</cx:pt>
          <cx:pt idx="7924">1056</cx:pt>
          <cx:pt idx="7925">1056</cx:pt>
          <cx:pt idx="7926">1055</cx:pt>
          <cx:pt idx="7927">1055</cx:pt>
          <cx:pt idx="7928">1054</cx:pt>
          <cx:pt idx="7929">1053</cx:pt>
          <cx:pt idx="7930">1053</cx:pt>
          <cx:pt idx="7931">1053</cx:pt>
          <cx:pt idx="7932">1051</cx:pt>
          <cx:pt idx="7933">1050</cx:pt>
          <cx:pt idx="7934">1049</cx:pt>
          <cx:pt idx="7935">1049</cx:pt>
          <cx:pt idx="7936">1049</cx:pt>
          <cx:pt idx="7937">1049</cx:pt>
          <cx:pt idx="7938">1049</cx:pt>
          <cx:pt idx="7939">1049</cx:pt>
          <cx:pt idx="7940">1049</cx:pt>
          <cx:pt idx="7941">1048</cx:pt>
          <cx:pt idx="7942">1047</cx:pt>
          <cx:pt idx="7943">1047</cx:pt>
          <cx:pt idx="7944">1047</cx:pt>
          <cx:pt idx="7945">1047</cx:pt>
          <cx:pt idx="7946">1046</cx:pt>
          <cx:pt idx="7947">1046</cx:pt>
          <cx:pt idx="7948">1045</cx:pt>
          <cx:pt idx="7949">1044</cx:pt>
          <cx:pt idx="7950">1044</cx:pt>
          <cx:pt idx="7951">1044</cx:pt>
          <cx:pt idx="7952">1044</cx:pt>
          <cx:pt idx="7953">1043</cx:pt>
          <cx:pt idx="7954">1043</cx:pt>
          <cx:pt idx="7955">1043</cx:pt>
          <cx:pt idx="7956">1042</cx:pt>
          <cx:pt idx="7957">1041</cx:pt>
          <cx:pt idx="7958">1041</cx:pt>
          <cx:pt idx="7959">1040</cx:pt>
          <cx:pt idx="7960">1040</cx:pt>
          <cx:pt idx="7961">1039</cx:pt>
          <cx:pt idx="7962">1038</cx:pt>
          <cx:pt idx="7963">1038</cx:pt>
          <cx:pt idx="7964">1038</cx:pt>
          <cx:pt idx="7965">1037</cx:pt>
          <cx:pt idx="7966">1037</cx:pt>
          <cx:pt idx="7967">1037</cx:pt>
          <cx:pt idx="7968">1037</cx:pt>
          <cx:pt idx="7969">1037</cx:pt>
          <cx:pt idx="7970">1036</cx:pt>
          <cx:pt idx="7971">1036</cx:pt>
          <cx:pt idx="7972">1036</cx:pt>
          <cx:pt idx="7973">1034</cx:pt>
          <cx:pt idx="7974">1034</cx:pt>
          <cx:pt idx="7975">1033</cx:pt>
          <cx:pt idx="7976">1032</cx:pt>
          <cx:pt idx="7977">1031</cx:pt>
          <cx:pt idx="7978">1031</cx:pt>
          <cx:pt idx="7979">1031</cx:pt>
          <cx:pt idx="7980">1030</cx:pt>
          <cx:pt idx="7981">1030</cx:pt>
          <cx:pt idx="7982">1030</cx:pt>
          <cx:pt idx="7983">1030</cx:pt>
          <cx:pt idx="7984">1030</cx:pt>
          <cx:pt idx="7985">1029</cx:pt>
          <cx:pt idx="7986">1029</cx:pt>
          <cx:pt idx="7987">1029</cx:pt>
          <cx:pt idx="7988">1029</cx:pt>
          <cx:pt idx="7989">1028</cx:pt>
          <cx:pt idx="7990">1028</cx:pt>
          <cx:pt idx="7991">1027</cx:pt>
          <cx:pt idx="7992">1027</cx:pt>
          <cx:pt idx="7993">1027</cx:pt>
          <cx:pt idx="7994">1026</cx:pt>
          <cx:pt idx="7995">1025</cx:pt>
          <cx:pt idx="7996">1024</cx:pt>
          <cx:pt idx="7997">1024</cx:pt>
          <cx:pt idx="7998">1024</cx:pt>
          <cx:pt idx="7999">1024</cx:pt>
          <cx:pt idx="8000">1023</cx:pt>
          <cx:pt idx="8001">1022</cx:pt>
          <cx:pt idx="8002">1021</cx:pt>
          <cx:pt idx="8003">1020</cx:pt>
          <cx:pt idx="8004">1019</cx:pt>
          <cx:pt idx="8005">1019</cx:pt>
          <cx:pt idx="8006">1019</cx:pt>
          <cx:pt idx="8007">1018</cx:pt>
          <cx:pt idx="8008">1018</cx:pt>
          <cx:pt idx="8009">1017</cx:pt>
          <cx:pt idx="8010">1017</cx:pt>
          <cx:pt idx="8011">1017</cx:pt>
          <cx:pt idx="8012">1016</cx:pt>
          <cx:pt idx="8013">1016</cx:pt>
          <cx:pt idx="8014">1015</cx:pt>
          <cx:pt idx="8015">1015</cx:pt>
          <cx:pt idx="8016">1015</cx:pt>
          <cx:pt idx="8017">1014</cx:pt>
          <cx:pt idx="8018">1014</cx:pt>
          <cx:pt idx="8019">1014</cx:pt>
          <cx:pt idx="8020">1014</cx:pt>
          <cx:pt idx="8021">1014</cx:pt>
          <cx:pt idx="8022">1014</cx:pt>
          <cx:pt idx="8023">1013</cx:pt>
          <cx:pt idx="8024">1013</cx:pt>
          <cx:pt idx="8025">1012</cx:pt>
          <cx:pt idx="8026">1012</cx:pt>
          <cx:pt idx="8027">1011</cx:pt>
          <cx:pt idx="8028">1011</cx:pt>
          <cx:pt idx="8029">1011</cx:pt>
          <cx:pt idx="8030">1011</cx:pt>
          <cx:pt idx="8031">1010</cx:pt>
          <cx:pt idx="8032">1009</cx:pt>
          <cx:pt idx="8033">1009</cx:pt>
          <cx:pt idx="8034">1009</cx:pt>
          <cx:pt idx="8035">1007</cx:pt>
          <cx:pt idx="8036">1007</cx:pt>
          <cx:pt idx="8037">1005</cx:pt>
          <cx:pt idx="8038">1005</cx:pt>
          <cx:pt idx="8039">1005</cx:pt>
          <cx:pt idx="8040">1005</cx:pt>
          <cx:pt idx="8041">1005</cx:pt>
          <cx:pt idx="8042">1005</cx:pt>
          <cx:pt idx="8043">1004</cx:pt>
          <cx:pt idx="8044">1004</cx:pt>
          <cx:pt idx="8045">1003</cx:pt>
          <cx:pt idx="8046">1003</cx:pt>
          <cx:pt idx="8047">1003</cx:pt>
          <cx:pt idx="8048">1003</cx:pt>
          <cx:pt idx="8049">1003</cx:pt>
          <cx:pt idx="8050">1002</cx:pt>
          <cx:pt idx="8051">1002</cx:pt>
          <cx:pt idx="8052">1002</cx:pt>
          <cx:pt idx="8053">1002</cx:pt>
          <cx:pt idx="8054">999</cx:pt>
          <cx:pt idx="8055">999</cx:pt>
          <cx:pt idx="8056">999</cx:pt>
          <cx:pt idx="8057">998</cx:pt>
          <cx:pt idx="8058">998</cx:pt>
          <cx:pt idx="8059">997</cx:pt>
          <cx:pt idx="8060">997</cx:pt>
          <cx:pt idx="8061">996</cx:pt>
          <cx:pt idx="8062">995</cx:pt>
          <cx:pt idx="8063">995</cx:pt>
          <cx:pt idx="8064">995</cx:pt>
          <cx:pt idx="8065">995</cx:pt>
          <cx:pt idx="8066">995</cx:pt>
          <cx:pt idx="8067">994</cx:pt>
          <cx:pt idx="8068">993</cx:pt>
          <cx:pt idx="8069">992</cx:pt>
          <cx:pt idx="8070">992</cx:pt>
          <cx:pt idx="8071">991</cx:pt>
          <cx:pt idx="8072">991</cx:pt>
          <cx:pt idx="8073">990</cx:pt>
          <cx:pt idx="8074">989</cx:pt>
          <cx:pt idx="8075">989</cx:pt>
          <cx:pt idx="8076">988</cx:pt>
          <cx:pt idx="8077">988</cx:pt>
          <cx:pt idx="8078">988</cx:pt>
          <cx:pt idx="8079">986</cx:pt>
          <cx:pt idx="8080">986</cx:pt>
          <cx:pt idx="8081">985</cx:pt>
          <cx:pt idx="8082">985</cx:pt>
          <cx:pt idx="8083">985</cx:pt>
          <cx:pt idx="8084">984</cx:pt>
          <cx:pt idx="8085">983</cx:pt>
          <cx:pt idx="8086">983</cx:pt>
          <cx:pt idx="8087">983</cx:pt>
          <cx:pt idx="8088">982</cx:pt>
          <cx:pt idx="8089">982</cx:pt>
          <cx:pt idx="8090">982</cx:pt>
          <cx:pt idx="8091">982</cx:pt>
          <cx:pt idx="8092">982</cx:pt>
          <cx:pt idx="8093">981</cx:pt>
          <cx:pt idx="8094">980</cx:pt>
          <cx:pt idx="8095">980</cx:pt>
          <cx:pt idx="8096">980</cx:pt>
          <cx:pt idx="8097">980</cx:pt>
          <cx:pt idx="8098">980</cx:pt>
          <cx:pt idx="8099">980</cx:pt>
          <cx:pt idx="8100">979</cx:pt>
          <cx:pt idx="8101">978</cx:pt>
          <cx:pt idx="8102">978</cx:pt>
          <cx:pt idx="8103">977</cx:pt>
          <cx:pt idx="8104">977</cx:pt>
          <cx:pt idx="8105">977</cx:pt>
          <cx:pt idx="8106">976</cx:pt>
          <cx:pt idx="8107">976</cx:pt>
          <cx:pt idx="8108">976</cx:pt>
          <cx:pt idx="8109">975</cx:pt>
          <cx:pt idx="8110">974</cx:pt>
          <cx:pt idx="8111">973</cx:pt>
          <cx:pt idx="8112">972</cx:pt>
          <cx:pt idx="8113">972</cx:pt>
          <cx:pt idx="8114">972</cx:pt>
          <cx:pt idx="8115">972</cx:pt>
          <cx:pt idx="8116">971</cx:pt>
          <cx:pt idx="8117">970</cx:pt>
          <cx:pt idx="8118">970</cx:pt>
          <cx:pt idx="8119">970</cx:pt>
          <cx:pt idx="8120">969</cx:pt>
          <cx:pt idx="8121">969</cx:pt>
          <cx:pt idx="8122">969</cx:pt>
          <cx:pt idx="8123">969</cx:pt>
          <cx:pt idx="8124">969</cx:pt>
          <cx:pt idx="8125">968</cx:pt>
          <cx:pt idx="8126">968</cx:pt>
          <cx:pt idx="8127">968</cx:pt>
          <cx:pt idx="8128">968</cx:pt>
          <cx:pt idx="8129">967</cx:pt>
          <cx:pt idx="8130">967</cx:pt>
          <cx:pt idx="8131">967</cx:pt>
          <cx:pt idx="8132">966</cx:pt>
          <cx:pt idx="8133">965</cx:pt>
          <cx:pt idx="8134">965</cx:pt>
          <cx:pt idx="8135">964</cx:pt>
          <cx:pt idx="8136">964</cx:pt>
          <cx:pt idx="8137">964</cx:pt>
          <cx:pt idx="8138">964</cx:pt>
          <cx:pt idx="8139">963</cx:pt>
          <cx:pt idx="8140">963</cx:pt>
          <cx:pt idx="8141">963</cx:pt>
          <cx:pt idx="8142">963</cx:pt>
          <cx:pt idx="8143">963</cx:pt>
          <cx:pt idx="8144">963</cx:pt>
          <cx:pt idx="8145">963</cx:pt>
          <cx:pt idx="8146">962</cx:pt>
          <cx:pt idx="8147">961</cx:pt>
          <cx:pt idx="8148">961</cx:pt>
          <cx:pt idx="8149">961</cx:pt>
          <cx:pt idx="8150">960</cx:pt>
          <cx:pt idx="8151">960</cx:pt>
          <cx:pt idx="8152">959</cx:pt>
          <cx:pt idx="8153">959</cx:pt>
          <cx:pt idx="8154">959</cx:pt>
          <cx:pt idx="8155">958</cx:pt>
          <cx:pt idx="8156">958</cx:pt>
          <cx:pt idx="8157">957</cx:pt>
          <cx:pt idx="8158">957</cx:pt>
          <cx:pt idx="8159">956</cx:pt>
          <cx:pt idx="8160">955</cx:pt>
          <cx:pt idx="8161">953</cx:pt>
          <cx:pt idx="8162">953</cx:pt>
          <cx:pt idx="8163">953</cx:pt>
          <cx:pt idx="8164">953</cx:pt>
          <cx:pt idx="8165">951</cx:pt>
          <cx:pt idx="8166">951</cx:pt>
          <cx:pt idx="8167">950</cx:pt>
          <cx:pt idx="8168">950</cx:pt>
          <cx:pt idx="8169">949</cx:pt>
          <cx:pt idx="8170">948</cx:pt>
          <cx:pt idx="8171">948</cx:pt>
          <cx:pt idx="8172">947</cx:pt>
          <cx:pt idx="8173">947</cx:pt>
          <cx:pt idx="8174">946</cx:pt>
          <cx:pt idx="8175">946</cx:pt>
          <cx:pt idx="8176">946</cx:pt>
          <cx:pt idx="8177">946</cx:pt>
          <cx:pt idx="8178">946</cx:pt>
          <cx:pt idx="8179">946</cx:pt>
          <cx:pt idx="8180">946</cx:pt>
          <cx:pt idx="8181">945</cx:pt>
          <cx:pt idx="8182">945</cx:pt>
          <cx:pt idx="8183">945</cx:pt>
          <cx:pt idx="8184">944</cx:pt>
          <cx:pt idx="8185">943</cx:pt>
          <cx:pt idx="8186">943</cx:pt>
          <cx:pt idx="8187">943</cx:pt>
          <cx:pt idx="8188">942</cx:pt>
          <cx:pt idx="8189">942</cx:pt>
          <cx:pt idx="8190">942</cx:pt>
          <cx:pt idx="8191">942</cx:pt>
          <cx:pt idx="8192">942</cx:pt>
          <cx:pt idx="8193">941</cx:pt>
          <cx:pt idx="8194">939</cx:pt>
          <cx:pt idx="8195">939</cx:pt>
          <cx:pt idx="8196">938</cx:pt>
          <cx:pt idx="8197">938</cx:pt>
          <cx:pt idx="8198">938</cx:pt>
          <cx:pt idx="8199">938</cx:pt>
          <cx:pt idx="8200">937</cx:pt>
          <cx:pt idx="8201">937</cx:pt>
          <cx:pt idx="8202">936</cx:pt>
          <cx:pt idx="8203">936</cx:pt>
          <cx:pt idx="8204">936</cx:pt>
          <cx:pt idx="8205">936</cx:pt>
          <cx:pt idx="8206">935</cx:pt>
          <cx:pt idx="8207">935</cx:pt>
          <cx:pt idx="8208">935</cx:pt>
          <cx:pt idx="8209">934</cx:pt>
          <cx:pt idx="8210">934</cx:pt>
          <cx:pt idx="8211">934</cx:pt>
          <cx:pt idx="8212">933</cx:pt>
          <cx:pt idx="8213">933</cx:pt>
          <cx:pt idx="8214">931</cx:pt>
          <cx:pt idx="8215">930</cx:pt>
          <cx:pt idx="8216">930</cx:pt>
          <cx:pt idx="8217">930</cx:pt>
          <cx:pt idx="8218">930</cx:pt>
          <cx:pt idx="8219">929</cx:pt>
          <cx:pt idx="8220">928</cx:pt>
          <cx:pt idx="8221">927</cx:pt>
          <cx:pt idx="8222">927</cx:pt>
          <cx:pt idx="8223">926</cx:pt>
          <cx:pt idx="8224">926</cx:pt>
          <cx:pt idx="8225">925</cx:pt>
          <cx:pt idx="8226">925</cx:pt>
          <cx:pt idx="8227">925</cx:pt>
          <cx:pt idx="8228">925</cx:pt>
          <cx:pt idx="8229">925</cx:pt>
          <cx:pt idx="8230">924</cx:pt>
          <cx:pt idx="8231">924</cx:pt>
          <cx:pt idx="8232">924</cx:pt>
          <cx:pt idx="8233">923</cx:pt>
          <cx:pt idx="8234">923</cx:pt>
          <cx:pt idx="8235">922</cx:pt>
          <cx:pt idx="8236">922</cx:pt>
          <cx:pt idx="8237">922</cx:pt>
          <cx:pt idx="8238">921</cx:pt>
          <cx:pt idx="8239">921</cx:pt>
          <cx:pt idx="8240">921</cx:pt>
          <cx:pt idx="8241">920</cx:pt>
          <cx:pt idx="8242">920</cx:pt>
          <cx:pt idx="8243">920</cx:pt>
          <cx:pt idx="8244">919</cx:pt>
          <cx:pt idx="8245">919</cx:pt>
          <cx:pt idx="8246">919</cx:pt>
          <cx:pt idx="8247">918</cx:pt>
          <cx:pt idx="8248">918</cx:pt>
          <cx:pt idx="8249">917</cx:pt>
          <cx:pt idx="8250">917</cx:pt>
          <cx:pt idx="8251">917</cx:pt>
          <cx:pt idx="8252">916</cx:pt>
          <cx:pt idx="8253">916</cx:pt>
          <cx:pt idx="8254">915</cx:pt>
          <cx:pt idx="8255">913</cx:pt>
          <cx:pt idx="8256">912</cx:pt>
          <cx:pt idx="8257">912</cx:pt>
          <cx:pt idx="8258">911</cx:pt>
          <cx:pt idx="8259">911</cx:pt>
          <cx:pt idx="8260">910</cx:pt>
          <cx:pt idx="8261">910</cx:pt>
          <cx:pt idx="8262">909</cx:pt>
          <cx:pt idx="8263">909</cx:pt>
          <cx:pt idx="8264">909</cx:pt>
          <cx:pt idx="8265">909</cx:pt>
          <cx:pt idx="8266">908</cx:pt>
          <cx:pt idx="8267">908</cx:pt>
          <cx:pt idx="8268">908</cx:pt>
          <cx:pt idx="8269">907</cx:pt>
          <cx:pt idx="8270">907</cx:pt>
          <cx:pt idx="8271">907</cx:pt>
          <cx:pt idx="8272">907</cx:pt>
          <cx:pt idx="8273">906</cx:pt>
          <cx:pt idx="8274">906</cx:pt>
          <cx:pt idx="8275">905</cx:pt>
          <cx:pt idx="8276">904</cx:pt>
          <cx:pt idx="8277">904</cx:pt>
          <cx:pt idx="8278">904</cx:pt>
          <cx:pt idx="8279">904</cx:pt>
          <cx:pt idx="8280">902</cx:pt>
          <cx:pt idx="8281">901</cx:pt>
          <cx:pt idx="8282">901</cx:pt>
          <cx:pt idx="8283">900</cx:pt>
          <cx:pt idx="8284">900</cx:pt>
          <cx:pt idx="8285">899</cx:pt>
          <cx:pt idx="8286">899</cx:pt>
          <cx:pt idx="8287">899</cx:pt>
          <cx:pt idx="8288">899</cx:pt>
          <cx:pt idx="8289">899</cx:pt>
          <cx:pt idx="8290">899</cx:pt>
          <cx:pt idx="8291">898</cx:pt>
          <cx:pt idx="8292">898</cx:pt>
          <cx:pt idx="8293">898</cx:pt>
          <cx:pt idx="8294">898</cx:pt>
          <cx:pt idx="8295">898</cx:pt>
          <cx:pt idx="8296">897</cx:pt>
          <cx:pt idx="8297">897</cx:pt>
          <cx:pt idx="8298">896</cx:pt>
          <cx:pt idx="8299">895</cx:pt>
          <cx:pt idx="8300">895</cx:pt>
          <cx:pt idx="8301">894</cx:pt>
          <cx:pt idx="8302">894</cx:pt>
          <cx:pt idx="8303">894</cx:pt>
          <cx:pt idx="8304">894</cx:pt>
          <cx:pt idx="8305">893</cx:pt>
          <cx:pt idx="8306">893</cx:pt>
          <cx:pt idx="8307">893</cx:pt>
          <cx:pt idx="8308">893</cx:pt>
          <cx:pt idx="8309">892</cx:pt>
          <cx:pt idx="8310">892</cx:pt>
          <cx:pt idx="8311">892</cx:pt>
          <cx:pt idx="8312">891</cx:pt>
          <cx:pt idx="8313">891</cx:pt>
          <cx:pt idx="8314">891</cx:pt>
          <cx:pt idx="8315">890</cx:pt>
          <cx:pt idx="8316">890</cx:pt>
          <cx:pt idx="8317">889</cx:pt>
          <cx:pt idx="8318">889</cx:pt>
          <cx:pt idx="8319">888</cx:pt>
          <cx:pt idx="8320">887</cx:pt>
          <cx:pt idx="8321">887</cx:pt>
          <cx:pt idx="8322">887</cx:pt>
          <cx:pt idx="8323">886</cx:pt>
          <cx:pt idx="8324">886</cx:pt>
          <cx:pt idx="8325">885</cx:pt>
          <cx:pt idx="8326">885</cx:pt>
          <cx:pt idx="8327">884</cx:pt>
          <cx:pt idx="8328">884</cx:pt>
          <cx:pt idx="8329">884</cx:pt>
          <cx:pt idx="8330">883</cx:pt>
          <cx:pt idx="8331">883</cx:pt>
          <cx:pt idx="8332">882</cx:pt>
          <cx:pt idx="8333">881</cx:pt>
          <cx:pt idx="8334">881</cx:pt>
          <cx:pt idx="8335">881</cx:pt>
          <cx:pt idx="8336">880</cx:pt>
          <cx:pt idx="8337">880</cx:pt>
          <cx:pt idx="8338">880</cx:pt>
          <cx:pt idx="8339">879</cx:pt>
          <cx:pt idx="8340">879</cx:pt>
          <cx:pt idx="8341">879</cx:pt>
          <cx:pt idx="8342">879</cx:pt>
          <cx:pt idx="8343">879</cx:pt>
          <cx:pt idx="8344">879</cx:pt>
          <cx:pt idx="8345">879</cx:pt>
          <cx:pt idx="8346">879</cx:pt>
          <cx:pt idx="8347">878</cx:pt>
          <cx:pt idx="8348">877</cx:pt>
          <cx:pt idx="8349">876</cx:pt>
          <cx:pt idx="8350">875</cx:pt>
          <cx:pt idx="8351">875</cx:pt>
          <cx:pt idx="8352">875</cx:pt>
          <cx:pt idx="8353">875</cx:pt>
          <cx:pt idx="8354">874</cx:pt>
          <cx:pt idx="8355">874</cx:pt>
          <cx:pt idx="8356">874</cx:pt>
          <cx:pt idx="8357">874</cx:pt>
          <cx:pt idx="8358">874</cx:pt>
          <cx:pt idx="8359">873</cx:pt>
          <cx:pt idx="8360">873</cx:pt>
          <cx:pt idx="8361">873</cx:pt>
          <cx:pt idx="8362">873</cx:pt>
          <cx:pt idx="8363">872</cx:pt>
          <cx:pt idx="8364">872</cx:pt>
          <cx:pt idx="8365">871</cx:pt>
          <cx:pt idx="8366">870</cx:pt>
          <cx:pt idx="8367">868</cx:pt>
          <cx:pt idx="8368">868</cx:pt>
          <cx:pt idx="8369">867</cx:pt>
          <cx:pt idx="8370">867</cx:pt>
          <cx:pt idx="8371">867</cx:pt>
          <cx:pt idx="8372">867</cx:pt>
          <cx:pt idx="8373">867</cx:pt>
          <cx:pt idx="8374">866</cx:pt>
          <cx:pt idx="8375">866</cx:pt>
          <cx:pt idx="8376">865</cx:pt>
          <cx:pt idx="8377">865</cx:pt>
          <cx:pt idx="8378">865</cx:pt>
          <cx:pt idx="8379">865</cx:pt>
          <cx:pt idx="8380">864</cx:pt>
          <cx:pt idx="8381">864</cx:pt>
          <cx:pt idx="8382">863</cx:pt>
          <cx:pt idx="8383">862</cx:pt>
          <cx:pt idx="8384">862</cx:pt>
          <cx:pt idx="8385">862</cx:pt>
          <cx:pt idx="8386">862</cx:pt>
          <cx:pt idx="8387">861</cx:pt>
          <cx:pt idx="8388">861</cx:pt>
          <cx:pt idx="8389">861</cx:pt>
          <cx:pt idx="8390">861</cx:pt>
          <cx:pt idx="8391">861</cx:pt>
          <cx:pt idx="8392">860</cx:pt>
          <cx:pt idx="8393">860</cx:pt>
          <cx:pt idx="8394">859</cx:pt>
          <cx:pt idx="8395">858</cx:pt>
          <cx:pt idx="8396">858</cx:pt>
          <cx:pt idx="8397">858</cx:pt>
          <cx:pt idx="8398">857</cx:pt>
          <cx:pt idx="8399">857</cx:pt>
          <cx:pt idx="8400">857</cx:pt>
          <cx:pt idx="8401">857</cx:pt>
          <cx:pt idx="8402">856</cx:pt>
          <cx:pt idx="8403">856</cx:pt>
          <cx:pt idx="8404">856</cx:pt>
          <cx:pt idx="8405">856</cx:pt>
          <cx:pt idx="8406">856</cx:pt>
          <cx:pt idx="8407">855</cx:pt>
          <cx:pt idx="8408">855</cx:pt>
          <cx:pt idx="8409">854</cx:pt>
          <cx:pt idx="8410">854</cx:pt>
          <cx:pt idx="8411">854</cx:pt>
          <cx:pt idx="8412">853</cx:pt>
          <cx:pt idx="8413">853</cx:pt>
          <cx:pt idx="8414">853</cx:pt>
          <cx:pt idx="8415">852</cx:pt>
          <cx:pt idx="8416">852</cx:pt>
          <cx:pt idx="8417">851</cx:pt>
          <cx:pt idx="8418">851</cx:pt>
          <cx:pt idx="8419">851</cx:pt>
          <cx:pt idx="8420">851</cx:pt>
          <cx:pt idx="8421">851</cx:pt>
          <cx:pt idx="8422">850</cx:pt>
          <cx:pt idx="8423">850</cx:pt>
          <cx:pt idx="8424">850</cx:pt>
          <cx:pt idx="8425">849</cx:pt>
          <cx:pt idx="8426">849</cx:pt>
          <cx:pt idx="8427">848</cx:pt>
          <cx:pt idx="8428">848</cx:pt>
          <cx:pt idx="8429">848</cx:pt>
          <cx:pt idx="8430">847</cx:pt>
          <cx:pt idx="8431">847</cx:pt>
          <cx:pt idx="8432">846</cx:pt>
          <cx:pt idx="8433">846</cx:pt>
          <cx:pt idx="8434">846</cx:pt>
          <cx:pt idx="8435">846</cx:pt>
          <cx:pt idx="8436">846</cx:pt>
          <cx:pt idx="8437">846</cx:pt>
          <cx:pt idx="8438">845</cx:pt>
          <cx:pt idx="8439">845</cx:pt>
          <cx:pt idx="8440">844</cx:pt>
          <cx:pt idx="8441">844</cx:pt>
          <cx:pt idx="8442">844</cx:pt>
          <cx:pt idx="8443">844</cx:pt>
          <cx:pt idx="8444">843</cx:pt>
          <cx:pt idx="8445">843</cx:pt>
          <cx:pt idx="8446">843</cx:pt>
          <cx:pt idx="8447">843</cx:pt>
          <cx:pt idx="8448">842</cx:pt>
          <cx:pt idx="8449">840</cx:pt>
          <cx:pt idx="8450">839</cx:pt>
          <cx:pt idx="8451">838</cx:pt>
          <cx:pt idx="8452">838</cx:pt>
          <cx:pt idx="8453">837</cx:pt>
          <cx:pt idx="8454">837</cx:pt>
          <cx:pt idx="8455">837</cx:pt>
          <cx:pt idx="8456">837</cx:pt>
          <cx:pt idx="8457">836</cx:pt>
          <cx:pt idx="8458">836</cx:pt>
          <cx:pt idx="8459">834</cx:pt>
          <cx:pt idx="8460">834</cx:pt>
          <cx:pt idx="8461">834</cx:pt>
          <cx:pt idx="8462">834</cx:pt>
          <cx:pt idx="8463">834</cx:pt>
          <cx:pt idx="8464">834</cx:pt>
          <cx:pt idx="8465">833</cx:pt>
          <cx:pt idx="8466">833</cx:pt>
          <cx:pt idx="8467">833</cx:pt>
          <cx:pt idx="8468">833</cx:pt>
          <cx:pt idx="8469">832</cx:pt>
          <cx:pt idx="8470">832</cx:pt>
          <cx:pt idx="8471">831</cx:pt>
          <cx:pt idx="8472">831</cx:pt>
          <cx:pt idx="8473">830</cx:pt>
          <cx:pt idx="8474">830</cx:pt>
          <cx:pt idx="8475">829</cx:pt>
          <cx:pt idx="8476">829</cx:pt>
          <cx:pt idx="8477">829</cx:pt>
          <cx:pt idx="8478">828</cx:pt>
          <cx:pt idx="8479">828</cx:pt>
          <cx:pt idx="8480">828</cx:pt>
          <cx:pt idx="8481">828</cx:pt>
          <cx:pt idx="8482">828</cx:pt>
          <cx:pt idx="8483">827</cx:pt>
          <cx:pt idx="8484">827</cx:pt>
          <cx:pt idx="8485">826</cx:pt>
          <cx:pt idx="8486">826</cx:pt>
          <cx:pt idx="8487">825</cx:pt>
          <cx:pt idx="8488">824</cx:pt>
          <cx:pt idx="8489">824</cx:pt>
          <cx:pt idx="8490">824</cx:pt>
          <cx:pt idx="8491">823</cx:pt>
          <cx:pt idx="8492">823</cx:pt>
          <cx:pt idx="8493">823</cx:pt>
          <cx:pt idx="8494">823</cx:pt>
          <cx:pt idx="8495">823</cx:pt>
          <cx:pt idx="8496">822</cx:pt>
          <cx:pt idx="8497">821</cx:pt>
          <cx:pt idx="8498">820</cx:pt>
          <cx:pt idx="8499">820</cx:pt>
          <cx:pt idx="8500">818</cx:pt>
          <cx:pt idx="8501">817</cx:pt>
          <cx:pt idx="8502">816</cx:pt>
          <cx:pt idx="8503">815</cx:pt>
          <cx:pt idx="8504">815</cx:pt>
          <cx:pt idx="8505">815</cx:pt>
          <cx:pt idx="8506">815</cx:pt>
          <cx:pt idx="8507">815</cx:pt>
          <cx:pt idx="8508">814</cx:pt>
          <cx:pt idx="8509">813</cx:pt>
          <cx:pt idx="8510">812</cx:pt>
          <cx:pt idx="8511">812</cx:pt>
          <cx:pt idx="8512">812</cx:pt>
          <cx:pt idx="8513">812</cx:pt>
          <cx:pt idx="8514">811</cx:pt>
          <cx:pt idx="8515">811</cx:pt>
          <cx:pt idx="8516">810</cx:pt>
          <cx:pt idx="8517">809</cx:pt>
          <cx:pt idx="8518">809</cx:pt>
          <cx:pt idx="8519">809</cx:pt>
          <cx:pt idx="8520">809</cx:pt>
          <cx:pt idx="8521">809</cx:pt>
          <cx:pt idx="8522">809</cx:pt>
          <cx:pt idx="8523">808</cx:pt>
          <cx:pt idx="8524">808</cx:pt>
          <cx:pt idx="8525">808</cx:pt>
          <cx:pt idx="8526">807</cx:pt>
          <cx:pt idx="8527">807</cx:pt>
          <cx:pt idx="8528">806</cx:pt>
          <cx:pt idx="8529">806</cx:pt>
          <cx:pt idx="8530">806</cx:pt>
          <cx:pt idx="8531">805</cx:pt>
          <cx:pt idx="8532">805</cx:pt>
          <cx:pt idx="8533">805</cx:pt>
          <cx:pt idx="8534">805</cx:pt>
          <cx:pt idx="8535">805</cx:pt>
          <cx:pt idx="8536">804</cx:pt>
          <cx:pt idx="8537">803</cx:pt>
          <cx:pt idx="8538">803</cx:pt>
          <cx:pt idx="8539">803</cx:pt>
          <cx:pt idx="8540">802</cx:pt>
          <cx:pt idx="8541">802</cx:pt>
          <cx:pt idx="8542">802</cx:pt>
          <cx:pt idx="8543">802</cx:pt>
          <cx:pt idx="8544">802</cx:pt>
          <cx:pt idx="8545">802</cx:pt>
          <cx:pt idx="8546">802</cx:pt>
          <cx:pt idx="8547">801</cx:pt>
          <cx:pt idx="8548">801</cx:pt>
          <cx:pt idx="8549">800</cx:pt>
          <cx:pt idx="8550">800</cx:pt>
          <cx:pt idx="8551">800</cx:pt>
          <cx:pt idx="8552">800</cx:pt>
          <cx:pt idx="8553">799</cx:pt>
          <cx:pt idx="8554">799</cx:pt>
          <cx:pt idx="8555">798</cx:pt>
          <cx:pt idx="8556">798</cx:pt>
          <cx:pt idx="8557">798</cx:pt>
          <cx:pt idx="8558">797</cx:pt>
          <cx:pt idx="8559">797</cx:pt>
          <cx:pt idx="8560">796</cx:pt>
          <cx:pt idx="8561">796</cx:pt>
          <cx:pt idx="8562">796</cx:pt>
          <cx:pt idx="8563">795</cx:pt>
          <cx:pt idx="8564">794</cx:pt>
          <cx:pt idx="8565">794</cx:pt>
          <cx:pt idx="8566">794</cx:pt>
          <cx:pt idx="8567">794</cx:pt>
          <cx:pt idx="8568">794</cx:pt>
          <cx:pt idx="8569">794</cx:pt>
          <cx:pt idx="8570">793</cx:pt>
          <cx:pt idx="8571">793</cx:pt>
          <cx:pt idx="8572">793</cx:pt>
          <cx:pt idx="8573">793</cx:pt>
          <cx:pt idx="8574">793</cx:pt>
          <cx:pt idx="8575">792</cx:pt>
          <cx:pt idx="8576">792</cx:pt>
          <cx:pt idx="8577">791</cx:pt>
          <cx:pt idx="8578">790</cx:pt>
          <cx:pt idx="8579">790</cx:pt>
          <cx:pt idx="8580">789</cx:pt>
          <cx:pt idx="8581">788</cx:pt>
          <cx:pt idx="8582">788</cx:pt>
          <cx:pt idx="8583">787</cx:pt>
          <cx:pt idx="8584">787</cx:pt>
          <cx:pt idx="8585">786</cx:pt>
          <cx:pt idx="8586">786</cx:pt>
          <cx:pt idx="8587">785</cx:pt>
          <cx:pt idx="8588">785</cx:pt>
          <cx:pt idx="8589">784</cx:pt>
          <cx:pt idx="8590">784</cx:pt>
          <cx:pt idx="8591">784</cx:pt>
          <cx:pt idx="8592">784</cx:pt>
          <cx:pt idx="8593">784</cx:pt>
          <cx:pt idx="8594">782</cx:pt>
          <cx:pt idx="8595">781</cx:pt>
          <cx:pt idx="8596">781</cx:pt>
          <cx:pt idx="8597">781</cx:pt>
          <cx:pt idx="8598">781</cx:pt>
          <cx:pt idx="8599">781</cx:pt>
          <cx:pt idx="8600">780</cx:pt>
          <cx:pt idx="8601">779</cx:pt>
          <cx:pt idx="8602">779</cx:pt>
          <cx:pt idx="8603">779</cx:pt>
          <cx:pt idx="8604">779</cx:pt>
          <cx:pt idx="8605">779</cx:pt>
          <cx:pt idx="8606">779</cx:pt>
          <cx:pt idx="8607">778</cx:pt>
          <cx:pt idx="8608">778</cx:pt>
          <cx:pt idx="8609">778</cx:pt>
          <cx:pt idx="8610">777</cx:pt>
          <cx:pt idx="8611">777</cx:pt>
          <cx:pt idx="8612">777</cx:pt>
          <cx:pt idx="8613">776</cx:pt>
          <cx:pt idx="8614">776</cx:pt>
          <cx:pt idx="8615">776</cx:pt>
          <cx:pt idx="8616">775</cx:pt>
          <cx:pt idx="8617">775</cx:pt>
          <cx:pt idx="8618">775</cx:pt>
          <cx:pt idx="8619">774</cx:pt>
          <cx:pt idx="8620">773</cx:pt>
          <cx:pt idx="8621">773</cx:pt>
          <cx:pt idx="8622">772</cx:pt>
          <cx:pt idx="8623">772</cx:pt>
          <cx:pt idx="8624">772</cx:pt>
          <cx:pt idx="8625">771</cx:pt>
          <cx:pt idx="8626">771</cx:pt>
          <cx:pt idx="8627">771</cx:pt>
          <cx:pt idx="8628">771</cx:pt>
          <cx:pt idx="8629">771</cx:pt>
          <cx:pt idx="8630">770</cx:pt>
          <cx:pt idx="8631">770</cx:pt>
          <cx:pt idx="8632">770</cx:pt>
          <cx:pt idx="8633">769</cx:pt>
          <cx:pt idx="8634">767</cx:pt>
          <cx:pt idx="8635">767</cx:pt>
          <cx:pt idx="8636">767</cx:pt>
          <cx:pt idx="8637">767</cx:pt>
          <cx:pt idx="8638">767</cx:pt>
          <cx:pt idx="8639">767</cx:pt>
          <cx:pt idx="8640">766</cx:pt>
          <cx:pt idx="8641">766</cx:pt>
          <cx:pt idx="8642">765</cx:pt>
          <cx:pt idx="8643">765</cx:pt>
          <cx:pt idx="8644">764</cx:pt>
          <cx:pt idx="8645">764</cx:pt>
          <cx:pt idx="8646">763</cx:pt>
          <cx:pt idx="8647">763</cx:pt>
          <cx:pt idx="8648">762</cx:pt>
          <cx:pt idx="8649">762</cx:pt>
          <cx:pt idx="8650">762</cx:pt>
          <cx:pt idx="8651">760</cx:pt>
          <cx:pt idx="8652">760</cx:pt>
          <cx:pt idx="8653">760</cx:pt>
          <cx:pt idx="8654">760</cx:pt>
          <cx:pt idx="8655">760</cx:pt>
          <cx:pt idx="8656">759</cx:pt>
          <cx:pt idx="8657">759</cx:pt>
          <cx:pt idx="8658">759</cx:pt>
          <cx:pt idx="8659">758</cx:pt>
          <cx:pt idx="8660">757</cx:pt>
          <cx:pt idx="8661">757</cx:pt>
          <cx:pt idx="8662">756</cx:pt>
          <cx:pt idx="8663">756</cx:pt>
          <cx:pt idx="8664">755</cx:pt>
          <cx:pt idx="8665">755</cx:pt>
          <cx:pt idx="8666">754</cx:pt>
          <cx:pt idx="8667">753</cx:pt>
          <cx:pt idx="8668">753</cx:pt>
          <cx:pt idx="8669">753</cx:pt>
          <cx:pt idx="8670">753</cx:pt>
          <cx:pt idx="8671">753</cx:pt>
          <cx:pt idx="8672">752</cx:pt>
          <cx:pt idx="8673">752</cx:pt>
          <cx:pt idx="8674">752</cx:pt>
          <cx:pt idx="8675">752</cx:pt>
          <cx:pt idx="8676">752</cx:pt>
          <cx:pt idx="8677">751</cx:pt>
          <cx:pt idx="8678">751</cx:pt>
          <cx:pt idx="8679">751</cx:pt>
          <cx:pt idx="8680">750</cx:pt>
          <cx:pt idx="8681">750</cx:pt>
          <cx:pt idx="8682">750</cx:pt>
          <cx:pt idx="8683">750</cx:pt>
          <cx:pt idx="8684">749</cx:pt>
          <cx:pt idx="8685">748</cx:pt>
          <cx:pt idx="8686">747</cx:pt>
          <cx:pt idx="8687">747</cx:pt>
          <cx:pt idx="8688">747</cx:pt>
          <cx:pt idx="8689">746</cx:pt>
          <cx:pt idx="8690">746</cx:pt>
          <cx:pt idx="8691">746</cx:pt>
          <cx:pt idx="8692">745</cx:pt>
          <cx:pt idx="8693">745</cx:pt>
          <cx:pt idx="8694">745</cx:pt>
          <cx:pt idx="8695">744</cx:pt>
          <cx:pt idx="8696">744</cx:pt>
          <cx:pt idx="8697">744</cx:pt>
          <cx:pt idx="8698">744</cx:pt>
          <cx:pt idx="8699">744</cx:pt>
          <cx:pt idx="8700">743</cx:pt>
          <cx:pt idx="8701">742</cx:pt>
          <cx:pt idx="8702">742</cx:pt>
          <cx:pt idx="8703">742</cx:pt>
          <cx:pt idx="8704">741</cx:pt>
          <cx:pt idx="8705">741</cx:pt>
          <cx:pt idx="8706">741</cx:pt>
          <cx:pt idx="8707">741</cx:pt>
          <cx:pt idx="8708">740</cx:pt>
          <cx:pt idx="8709">740</cx:pt>
          <cx:pt idx="8710">740</cx:pt>
          <cx:pt idx="8711">740</cx:pt>
          <cx:pt idx="8712">740</cx:pt>
          <cx:pt idx="8713">740</cx:pt>
          <cx:pt idx="8714">739</cx:pt>
          <cx:pt idx="8715">739</cx:pt>
          <cx:pt idx="8716">739</cx:pt>
          <cx:pt idx="8717">738</cx:pt>
          <cx:pt idx="8718">738</cx:pt>
          <cx:pt idx="8719">738</cx:pt>
          <cx:pt idx="8720">737</cx:pt>
          <cx:pt idx="8721">737</cx:pt>
          <cx:pt idx="8722">737</cx:pt>
          <cx:pt idx="8723">736</cx:pt>
          <cx:pt idx="8724">736</cx:pt>
          <cx:pt idx="8725">736</cx:pt>
          <cx:pt idx="8726">735</cx:pt>
          <cx:pt idx="8727">735</cx:pt>
          <cx:pt idx="8728">735</cx:pt>
          <cx:pt idx="8729">735</cx:pt>
          <cx:pt idx="8730">734</cx:pt>
          <cx:pt idx="8731">734</cx:pt>
          <cx:pt idx="8732">734</cx:pt>
          <cx:pt idx="8733">733</cx:pt>
          <cx:pt idx="8734">732</cx:pt>
          <cx:pt idx="8735">731</cx:pt>
          <cx:pt idx="8736">731</cx:pt>
          <cx:pt idx="8737">731</cx:pt>
          <cx:pt idx="8738">731</cx:pt>
          <cx:pt idx="8739">730</cx:pt>
          <cx:pt idx="8740">730</cx:pt>
          <cx:pt idx="8741">729</cx:pt>
          <cx:pt idx="8742">729</cx:pt>
          <cx:pt idx="8743">729</cx:pt>
          <cx:pt idx="8744">728</cx:pt>
          <cx:pt idx="8745">728</cx:pt>
          <cx:pt idx="8746">728</cx:pt>
          <cx:pt idx="8747">728</cx:pt>
          <cx:pt idx="8748">728</cx:pt>
          <cx:pt idx="8749">727</cx:pt>
          <cx:pt idx="8750">726</cx:pt>
          <cx:pt idx="8751">726</cx:pt>
          <cx:pt idx="8752">725</cx:pt>
          <cx:pt idx="8753">725</cx:pt>
          <cx:pt idx="8754">725</cx:pt>
          <cx:pt idx="8755">725</cx:pt>
          <cx:pt idx="8756">725</cx:pt>
          <cx:pt idx="8757">724</cx:pt>
          <cx:pt idx="8758">723</cx:pt>
          <cx:pt idx="8759">722</cx:pt>
          <cx:pt idx="8760">721</cx:pt>
          <cx:pt idx="8761">721</cx:pt>
          <cx:pt idx="8762">721</cx:pt>
          <cx:pt idx="8763">721</cx:pt>
          <cx:pt idx="8764">721</cx:pt>
          <cx:pt idx="8765">721</cx:pt>
          <cx:pt idx="8766">720</cx:pt>
          <cx:pt idx="8767">720</cx:pt>
          <cx:pt idx="8768">719</cx:pt>
          <cx:pt idx="8769">719</cx:pt>
          <cx:pt idx="8770">719</cx:pt>
          <cx:pt idx="8771">718</cx:pt>
          <cx:pt idx="8772">717</cx:pt>
          <cx:pt idx="8773">717</cx:pt>
          <cx:pt idx="8774">717</cx:pt>
          <cx:pt idx="8775">716</cx:pt>
          <cx:pt idx="8776">716</cx:pt>
          <cx:pt idx="8777">716</cx:pt>
          <cx:pt idx="8778">715</cx:pt>
          <cx:pt idx="8779">715</cx:pt>
          <cx:pt idx="8780">714</cx:pt>
          <cx:pt idx="8781">714</cx:pt>
          <cx:pt idx="8782">714</cx:pt>
          <cx:pt idx="8783">714</cx:pt>
          <cx:pt idx="8784">714</cx:pt>
          <cx:pt idx="8785">713</cx:pt>
          <cx:pt idx="8786">713</cx:pt>
          <cx:pt idx="8787">713</cx:pt>
          <cx:pt idx="8788">713</cx:pt>
          <cx:pt idx="8789">712</cx:pt>
          <cx:pt idx="8790">712</cx:pt>
          <cx:pt idx="8791">712</cx:pt>
          <cx:pt idx="8792">712</cx:pt>
          <cx:pt idx="8793">711</cx:pt>
          <cx:pt idx="8794">711</cx:pt>
          <cx:pt idx="8795">711</cx:pt>
          <cx:pt idx="8796">710</cx:pt>
          <cx:pt idx="8797">710</cx:pt>
          <cx:pt idx="8798">709</cx:pt>
          <cx:pt idx="8799">709</cx:pt>
          <cx:pt idx="8800">709</cx:pt>
          <cx:pt idx="8801">709</cx:pt>
          <cx:pt idx="8802">709</cx:pt>
          <cx:pt idx="8803">709</cx:pt>
          <cx:pt idx="8804">708</cx:pt>
          <cx:pt idx="8805">707</cx:pt>
          <cx:pt idx="8806">707</cx:pt>
          <cx:pt idx="8807">707</cx:pt>
          <cx:pt idx="8808">707</cx:pt>
          <cx:pt idx="8809">706</cx:pt>
          <cx:pt idx="8810">706</cx:pt>
          <cx:pt idx="8811">706</cx:pt>
          <cx:pt idx="8812">705</cx:pt>
          <cx:pt idx="8813">705</cx:pt>
          <cx:pt idx="8814">705</cx:pt>
          <cx:pt idx="8815">705</cx:pt>
          <cx:pt idx="8816">704</cx:pt>
          <cx:pt idx="8817">704</cx:pt>
          <cx:pt idx="8818">704</cx:pt>
          <cx:pt idx="8819">704</cx:pt>
          <cx:pt idx="8820">702</cx:pt>
          <cx:pt idx="8821">702</cx:pt>
          <cx:pt idx="8822">702</cx:pt>
          <cx:pt idx="8823">702</cx:pt>
          <cx:pt idx="8824">702</cx:pt>
          <cx:pt idx="8825">701</cx:pt>
          <cx:pt idx="8826">701</cx:pt>
          <cx:pt idx="8827">701</cx:pt>
          <cx:pt idx="8828">700</cx:pt>
          <cx:pt idx="8829">700</cx:pt>
          <cx:pt idx="8830">699</cx:pt>
          <cx:pt idx="8831">699</cx:pt>
          <cx:pt idx="8832">699</cx:pt>
          <cx:pt idx="8833">699</cx:pt>
          <cx:pt idx="8834">699</cx:pt>
          <cx:pt idx="8835">699</cx:pt>
          <cx:pt idx="8836">698</cx:pt>
          <cx:pt idx="8837">698</cx:pt>
          <cx:pt idx="8838">698</cx:pt>
          <cx:pt idx="8839">698</cx:pt>
          <cx:pt idx="8840">698</cx:pt>
          <cx:pt idx="8841">698</cx:pt>
          <cx:pt idx="8842">698</cx:pt>
          <cx:pt idx="8843">698</cx:pt>
          <cx:pt idx="8844">698</cx:pt>
          <cx:pt idx="8845">698</cx:pt>
          <cx:pt idx="8846">696</cx:pt>
          <cx:pt idx="8847">696</cx:pt>
          <cx:pt idx="8848">696</cx:pt>
          <cx:pt idx="8849">695</cx:pt>
          <cx:pt idx="8850">694</cx:pt>
          <cx:pt idx="8851">694</cx:pt>
          <cx:pt idx="8852">694</cx:pt>
          <cx:pt idx="8853">694</cx:pt>
          <cx:pt idx="8854">694</cx:pt>
          <cx:pt idx="8855">694</cx:pt>
          <cx:pt idx="8856">693</cx:pt>
          <cx:pt idx="8857">693</cx:pt>
          <cx:pt idx="8858">693</cx:pt>
          <cx:pt idx="8859">693</cx:pt>
          <cx:pt idx="8860">693</cx:pt>
          <cx:pt idx="8861">692</cx:pt>
          <cx:pt idx="8862">692</cx:pt>
          <cx:pt idx="8863">691</cx:pt>
          <cx:pt idx="8864">690</cx:pt>
          <cx:pt idx="8865">690</cx:pt>
          <cx:pt idx="8866">689</cx:pt>
          <cx:pt idx="8867">689</cx:pt>
          <cx:pt idx="8868">689</cx:pt>
          <cx:pt idx="8869">689</cx:pt>
          <cx:pt idx="8870">688</cx:pt>
          <cx:pt idx="8871">688</cx:pt>
          <cx:pt idx="8872">688</cx:pt>
          <cx:pt idx="8873">688</cx:pt>
          <cx:pt idx="8874">687</cx:pt>
          <cx:pt idx="8875">686</cx:pt>
          <cx:pt idx="8876">685</cx:pt>
          <cx:pt idx="8877">685</cx:pt>
          <cx:pt idx="8878">685</cx:pt>
          <cx:pt idx="8879">685</cx:pt>
          <cx:pt idx="8880">684</cx:pt>
          <cx:pt idx="8881">684</cx:pt>
          <cx:pt idx="8882">684</cx:pt>
          <cx:pt idx="8883">683</cx:pt>
          <cx:pt idx="8884">683</cx:pt>
          <cx:pt idx="8885">683</cx:pt>
          <cx:pt idx="8886">682</cx:pt>
          <cx:pt idx="8887">682</cx:pt>
          <cx:pt idx="8888">681</cx:pt>
          <cx:pt idx="8889">681</cx:pt>
          <cx:pt idx="8890">681</cx:pt>
          <cx:pt idx="8891">681</cx:pt>
          <cx:pt idx="8892">681</cx:pt>
          <cx:pt idx="8893">680</cx:pt>
          <cx:pt idx="8894">680</cx:pt>
          <cx:pt idx="8895">680</cx:pt>
          <cx:pt idx="8896">680</cx:pt>
          <cx:pt idx="8897">679</cx:pt>
          <cx:pt idx="8898">678</cx:pt>
          <cx:pt idx="8899">678</cx:pt>
          <cx:pt idx="8900">678</cx:pt>
          <cx:pt idx="8901">678</cx:pt>
          <cx:pt idx="8902">678</cx:pt>
          <cx:pt idx="8903">678</cx:pt>
          <cx:pt idx="8904">678</cx:pt>
          <cx:pt idx="8905">678</cx:pt>
          <cx:pt idx="8906">677</cx:pt>
          <cx:pt idx="8907">677</cx:pt>
          <cx:pt idx="8908">676</cx:pt>
          <cx:pt idx="8909">676</cx:pt>
          <cx:pt idx="8910">676</cx:pt>
          <cx:pt idx="8911">676</cx:pt>
          <cx:pt idx="8912">676</cx:pt>
          <cx:pt idx="8913">675</cx:pt>
          <cx:pt idx="8914">674</cx:pt>
          <cx:pt idx="8915">673</cx:pt>
          <cx:pt idx="8916">673</cx:pt>
          <cx:pt idx="8917">672</cx:pt>
          <cx:pt idx="8918">672</cx:pt>
          <cx:pt idx="8919">672</cx:pt>
          <cx:pt idx="8920">672</cx:pt>
          <cx:pt idx="8921">672</cx:pt>
          <cx:pt idx="8922">671</cx:pt>
          <cx:pt idx="8923">671</cx:pt>
          <cx:pt idx="8924">670</cx:pt>
          <cx:pt idx="8925">670</cx:pt>
          <cx:pt idx="8926">669</cx:pt>
          <cx:pt idx="8927">669</cx:pt>
          <cx:pt idx="8928">669</cx:pt>
          <cx:pt idx="8929">668</cx:pt>
          <cx:pt idx="8930">668</cx:pt>
          <cx:pt idx="8931">668</cx:pt>
          <cx:pt idx="8932">668</cx:pt>
          <cx:pt idx="8933">668</cx:pt>
          <cx:pt idx="8934">667</cx:pt>
          <cx:pt idx="8935">667</cx:pt>
          <cx:pt idx="8936">666</cx:pt>
          <cx:pt idx="8937">666</cx:pt>
          <cx:pt idx="8938">666</cx:pt>
          <cx:pt idx="8939">666</cx:pt>
          <cx:pt idx="8940">666</cx:pt>
          <cx:pt idx="8941">666</cx:pt>
          <cx:pt idx="8942">666</cx:pt>
          <cx:pt idx="8943">666</cx:pt>
          <cx:pt idx="8944">665</cx:pt>
          <cx:pt idx="8945">665</cx:pt>
          <cx:pt idx="8946">664</cx:pt>
          <cx:pt idx="8947">664</cx:pt>
          <cx:pt idx="8948">663</cx:pt>
          <cx:pt idx="8949">663</cx:pt>
          <cx:pt idx="8950">663</cx:pt>
          <cx:pt idx="8951">663</cx:pt>
          <cx:pt idx="8952">662</cx:pt>
          <cx:pt idx="8953">662</cx:pt>
          <cx:pt idx="8954">662</cx:pt>
          <cx:pt idx="8955">661</cx:pt>
          <cx:pt idx="8956">661</cx:pt>
          <cx:pt idx="8957">661</cx:pt>
          <cx:pt idx="8958">661</cx:pt>
          <cx:pt idx="8959">660</cx:pt>
          <cx:pt idx="8960">660</cx:pt>
          <cx:pt idx="8961">659</cx:pt>
          <cx:pt idx="8962">658</cx:pt>
          <cx:pt idx="8963">658</cx:pt>
          <cx:pt idx="8964">658</cx:pt>
          <cx:pt idx="8965">658</cx:pt>
          <cx:pt idx="8966">657</cx:pt>
          <cx:pt idx="8967">657</cx:pt>
          <cx:pt idx="8968">656</cx:pt>
          <cx:pt idx="8969">655</cx:pt>
          <cx:pt idx="8970">654</cx:pt>
          <cx:pt idx="8971">653</cx:pt>
          <cx:pt idx="8972">653</cx:pt>
          <cx:pt idx="8973">653</cx:pt>
          <cx:pt idx="8974">652</cx:pt>
          <cx:pt idx="8975">652</cx:pt>
          <cx:pt idx="8976">652</cx:pt>
          <cx:pt idx="8977">652</cx:pt>
          <cx:pt idx="8978">651</cx:pt>
          <cx:pt idx="8979">651</cx:pt>
          <cx:pt idx="8980">651</cx:pt>
          <cx:pt idx="8981">651</cx:pt>
          <cx:pt idx="8982">650</cx:pt>
          <cx:pt idx="8983">650</cx:pt>
          <cx:pt idx="8984">650</cx:pt>
          <cx:pt idx="8985">649</cx:pt>
          <cx:pt idx="8986">649</cx:pt>
          <cx:pt idx="8987">649</cx:pt>
          <cx:pt idx="8988">648</cx:pt>
          <cx:pt idx="8989">648</cx:pt>
          <cx:pt idx="8990">648</cx:pt>
          <cx:pt idx="8991">647</cx:pt>
          <cx:pt idx="8992">647</cx:pt>
          <cx:pt idx="8993">647</cx:pt>
          <cx:pt idx="8994">646</cx:pt>
          <cx:pt idx="8995">646</cx:pt>
          <cx:pt idx="8996">646</cx:pt>
          <cx:pt idx="8997">644</cx:pt>
          <cx:pt idx="8998">644</cx:pt>
          <cx:pt idx="8999">644</cx:pt>
          <cx:pt idx="9000">644</cx:pt>
          <cx:pt idx="9001">643</cx:pt>
          <cx:pt idx="9002">643</cx:pt>
          <cx:pt idx="9003">643</cx:pt>
          <cx:pt idx="9004">642</cx:pt>
          <cx:pt idx="9005">642</cx:pt>
          <cx:pt idx="9006">641</cx:pt>
          <cx:pt idx="9007">641</cx:pt>
          <cx:pt idx="9008">641</cx:pt>
          <cx:pt idx="9009">639</cx:pt>
          <cx:pt idx="9010">639</cx:pt>
          <cx:pt idx="9011">639</cx:pt>
          <cx:pt idx="9012">638</cx:pt>
          <cx:pt idx="9013">638</cx:pt>
          <cx:pt idx="9014">638</cx:pt>
          <cx:pt idx="9015">638</cx:pt>
          <cx:pt idx="9016">638</cx:pt>
          <cx:pt idx="9017">637</cx:pt>
          <cx:pt idx="9018">637</cx:pt>
          <cx:pt idx="9019">636</cx:pt>
          <cx:pt idx="9020">636</cx:pt>
          <cx:pt idx="9021">636</cx:pt>
          <cx:pt idx="9022">636</cx:pt>
          <cx:pt idx="9023">635</cx:pt>
          <cx:pt idx="9024">635</cx:pt>
          <cx:pt idx="9025">634</cx:pt>
          <cx:pt idx="9026">634</cx:pt>
          <cx:pt idx="9027">634</cx:pt>
          <cx:pt idx="9028">633</cx:pt>
          <cx:pt idx="9029">632</cx:pt>
          <cx:pt idx="9030">632</cx:pt>
          <cx:pt idx="9031">632</cx:pt>
          <cx:pt idx="9032">632</cx:pt>
          <cx:pt idx="9033">632</cx:pt>
          <cx:pt idx="9034">632</cx:pt>
          <cx:pt idx="9035">632</cx:pt>
          <cx:pt idx="9036">631</cx:pt>
          <cx:pt idx="9037">631</cx:pt>
          <cx:pt idx="9038">631</cx:pt>
          <cx:pt idx="9039">630</cx:pt>
          <cx:pt idx="9040">630</cx:pt>
          <cx:pt idx="9041">630</cx:pt>
          <cx:pt idx="9042">630</cx:pt>
          <cx:pt idx="9043">629</cx:pt>
          <cx:pt idx="9044">629</cx:pt>
          <cx:pt idx="9045">629</cx:pt>
          <cx:pt idx="9046">628</cx:pt>
          <cx:pt idx="9047">628</cx:pt>
          <cx:pt idx="9048">627</cx:pt>
          <cx:pt idx="9049">627</cx:pt>
          <cx:pt idx="9050">627</cx:pt>
          <cx:pt idx="9051">627</cx:pt>
          <cx:pt idx="9052">627</cx:pt>
          <cx:pt idx="9053">627</cx:pt>
          <cx:pt idx="9054">627</cx:pt>
          <cx:pt idx="9055">626</cx:pt>
          <cx:pt idx="9056">626</cx:pt>
          <cx:pt idx="9057">626</cx:pt>
          <cx:pt idx="9058">626</cx:pt>
          <cx:pt idx="9059">626</cx:pt>
          <cx:pt idx="9060">625</cx:pt>
          <cx:pt idx="9061">625</cx:pt>
          <cx:pt idx="9062">624</cx:pt>
          <cx:pt idx="9063">624</cx:pt>
          <cx:pt idx="9064">624</cx:pt>
          <cx:pt idx="9065">624</cx:pt>
          <cx:pt idx="9066">623</cx:pt>
          <cx:pt idx="9067">623</cx:pt>
          <cx:pt idx="9068">623</cx:pt>
          <cx:pt idx="9069">623</cx:pt>
          <cx:pt idx="9070">623</cx:pt>
          <cx:pt idx="9071">622</cx:pt>
          <cx:pt idx="9072">622</cx:pt>
          <cx:pt idx="9073">622</cx:pt>
          <cx:pt idx="9074">622</cx:pt>
          <cx:pt idx="9075">621</cx:pt>
          <cx:pt idx="9076">620</cx:pt>
          <cx:pt idx="9077">619</cx:pt>
          <cx:pt idx="9078">618</cx:pt>
          <cx:pt idx="9079">618</cx:pt>
          <cx:pt idx="9080">618</cx:pt>
          <cx:pt idx="9081">618</cx:pt>
          <cx:pt idx="9082">617</cx:pt>
          <cx:pt idx="9083">617</cx:pt>
          <cx:pt idx="9084">617</cx:pt>
          <cx:pt idx="9085">616</cx:pt>
          <cx:pt idx="9086">616</cx:pt>
          <cx:pt idx="9087">616</cx:pt>
          <cx:pt idx="9088">616</cx:pt>
          <cx:pt idx="9089">616</cx:pt>
          <cx:pt idx="9090">615</cx:pt>
          <cx:pt idx="9091">615</cx:pt>
          <cx:pt idx="9092">615</cx:pt>
          <cx:pt idx="9093">615</cx:pt>
          <cx:pt idx="9094">615</cx:pt>
          <cx:pt idx="9095">615</cx:pt>
          <cx:pt idx="9096">614</cx:pt>
          <cx:pt idx="9097">614</cx:pt>
          <cx:pt idx="9098">614</cx:pt>
          <cx:pt idx="9099">614</cx:pt>
          <cx:pt idx="9100">613</cx:pt>
          <cx:pt idx="9101">613</cx:pt>
          <cx:pt idx="9102">613</cx:pt>
          <cx:pt idx="9103">612</cx:pt>
          <cx:pt idx="9104">612</cx:pt>
          <cx:pt idx="9105">612</cx:pt>
          <cx:pt idx="9106">612</cx:pt>
          <cx:pt idx="9107">612</cx:pt>
          <cx:pt idx="9108">612</cx:pt>
          <cx:pt idx="9109">612</cx:pt>
          <cx:pt idx="9110">612</cx:pt>
          <cx:pt idx="9111">611</cx:pt>
          <cx:pt idx="9112">611</cx:pt>
          <cx:pt idx="9113">611</cx:pt>
          <cx:pt idx="9114">610</cx:pt>
          <cx:pt idx="9115">609</cx:pt>
          <cx:pt idx="9116">609</cx:pt>
          <cx:pt idx="9117">609</cx:pt>
          <cx:pt idx="9118">608</cx:pt>
          <cx:pt idx="9119">608</cx:pt>
          <cx:pt idx="9120">608</cx:pt>
          <cx:pt idx="9121">607</cx:pt>
          <cx:pt idx="9122">606</cx:pt>
          <cx:pt idx="9123">606</cx:pt>
          <cx:pt idx="9124">606</cx:pt>
          <cx:pt idx="9125">606</cx:pt>
          <cx:pt idx="9126">606</cx:pt>
          <cx:pt idx="9127">605</cx:pt>
          <cx:pt idx="9128">605</cx:pt>
          <cx:pt idx="9129">605</cx:pt>
          <cx:pt idx="9130">605</cx:pt>
          <cx:pt idx="9131">604</cx:pt>
          <cx:pt idx="9132">604</cx:pt>
          <cx:pt idx="9133">604</cx:pt>
          <cx:pt idx="9134">603</cx:pt>
          <cx:pt idx="9135">602</cx:pt>
          <cx:pt idx="9136">602</cx:pt>
          <cx:pt idx="9137">601</cx:pt>
          <cx:pt idx="9138">601</cx:pt>
          <cx:pt idx="9139">601</cx:pt>
          <cx:pt idx="9140">601</cx:pt>
          <cx:pt idx="9141">600</cx:pt>
          <cx:pt idx="9142">600</cx:pt>
          <cx:pt idx="9143">600</cx:pt>
          <cx:pt idx="9144">600</cx:pt>
          <cx:pt idx="9145">600</cx:pt>
          <cx:pt idx="9146">600</cx:pt>
          <cx:pt idx="9147">599</cx:pt>
          <cx:pt idx="9148">598</cx:pt>
          <cx:pt idx="9149">598</cx:pt>
          <cx:pt idx="9150">598</cx:pt>
          <cx:pt idx="9151">597</cx:pt>
          <cx:pt idx="9152">597</cx:pt>
          <cx:pt idx="9153">597</cx:pt>
          <cx:pt idx="9154">597</cx:pt>
          <cx:pt idx="9155">597</cx:pt>
          <cx:pt idx="9156">596</cx:pt>
          <cx:pt idx="9157">596</cx:pt>
          <cx:pt idx="9158">596</cx:pt>
          <cx:pt idx="9159">596</cx:pt>
          <cx:pt idx="9160">596</cx:pt>
          <cx:pt idx="9161">596</cx:pt>
          <cx:pt idx="9162">596</cx:pt>
          <cx:pt idx="9163">595</cx:pt>
          <cx:pt idx="9164">595</cx:pt>
          <cx:pt idx="9165">595</cx:pt>
          <cx:pt idx="9166">594</cx:pt>
          <cx:pt idx="9167">594</cx:pt>
          <cx:pt idx="9168">594</cx:pt>
          <cx:pt idx="9169">593</cx:pt>
          <cx:pt idx="9170">593</cx:pt>
          <cx:pt idx="9171">592</cx:pt>
          <cx:pt idx="9172">592</cx:pt>
          <cx:pt idx="9173">592</cx:pt>
          <cx:pt idx="9174">591</cx:pt>
          <cx:pt idx="9175">591</cx:pt>
          <cx:pt idx="9176">590</cx:pt>
          <cx:pt idx="9177">590</cx:pt>
          <cx:pt idx="9178">590</cx:pt>
          <cx:pt idx="9179">590</cx:pt>
          <cx:pt idx="9180">589</cx:pt>
          <cx:pt idx="9181">589</cx:pt>
          <cx:pt idx="9182">589</cx:pt>
          <cx:pt idx="9183">589</cx:pt>
          <cx:pt idx="9184">589</cx:pt>
          <cx:pt idx="9185">589</cx:pt>
          <cx:pt idx="9186">589</cx:pt>
          <cx:pt idx="9187">589</cx:pt>
          <cx:pt idx="9188">588</cx:pt>
          <cx:pt idx="9189">588</cx:pt>
          <cx:pt idx="9190">588</cx:pt>
          <cx:pt idx="9191">588</cx:pt>
          <cx:pt idx="9192">588</cx:pt>
          <cx:pt idx="9193">587</cx:pt>
          <cx:pt idx="9194">587</cx:pt>
          <cx:pt idx="9195">587</cx:pt>
          <cx:pt idx="9196">587</cx:pt>
          <cx:pt idx="9197">586</cx:pt>
          <cx:pt idx="9198">586</cx:pt>
          <cx:pt idx="9199">585</cx:pt>
          <cx:pt idx="9200">585</cx:pt>
          <cx:pt idx="9201">585</cx:pt>
          <cx:pt idx="9202">585</cx:pt>
          <cx:pt idx="9203">584</cx:pt>
          <cx:pt idx="9204">584</cx:pt>
          <cx:pt idx="9205">584</cx:pt>
          <cx:pt idx="9206">583</cx:pt>
          <cx:pt idx="9207">583</cx:pt>
          <cx:pt idx="9208">582</cx:pt>
          <cx:pt idx="9209">582</cx:pt>
          <cx:pt idx="9210">582</cx:pt>
          <cx:pt idx="9211">582</cx:pt>
          <cx:pt idx="9212">581</cx:pt>
          <cx:pt idx="9213">581</cx:pt>
          <cx:pt idx="9214">581</cx:pt>
          <cx:pt idx="9215">581</cx:pt>
          <cx:pt idx="9216">580</cx:pt>
          <cx:pt idx="9217">579</cx:pt>
          <cx:pt idx="9218">579</cx:pt>
          <cx:pt idx="9219">579</cx:pt>
          <cx:pt idx="9220">579</cx:pt>
          <cx:pt idx="9221">579</cx:pt>
          <cx:pt idx="9222">578</cx:pt>
          <cx:pt idx="9223">578</cx:pt>
          <cx:pt idx="9224">578</cx:pt>
          <cx:pt idx="9225">578</cx:pt>
          <cx:pt idx="9226">578</cx:pt>
          <cx:pt idx="9227">577</cx:pt>
          <cx:pt idx="9228">577</cx:pt>
          <cx:pt idx="9229">577</cx:pt>
          <cx:pt idx="9230">576</cx:pt>
          <cx:pt idx="9231">576</cx:pt>
          <cx:pt idx="9232">574</cx:pt>
          <cx:pt idx="9233">574</cx:pt>
          <cx:pt idx="9234">574</cx:pt>
          <cx:pt idx="9235">573</cx:pt>
          <cx:pt idx="9236">573</cx:pt>
          <cx:pt idx="9237">572</cx:pt>
          <cx:pt idx="9238">572</cx:pt>
          <cx:pt idx="9239">572</cx:pt>
          <cx:pt idx="9240">572</cx:pt>
          <cx:pt idx="9241">571</cx:pt>
          <cx:pt idx="9242">570</cx:pt>
          <cx:pt idx="9243">570</cx:pt>
          <cx:pt idx="9244">569</cx:pt>
          <cx:pt idx="9245">569</cx:pt>
          <cx:pt idx="9246">569</cx:pt>
          <cx:pt idx="9247">568</cx:pt>
          <cx:pt idx="9248">568</cx:pt>
          <cx:pt idx="9249">568</cx:pt>
          <cx:pt idx="9250">568</cx:pt>
          <cx:pt idx="9251">568</cx:pt>
          <cx:pt idx="9252">568</cx:pt>
          <cx:pt idx="9253">567</cx:pt>
          <cx:pt idx="9254">567</cx:pt>
          <cx:pt idx="9255">567</cx:pt>
          <cx:pt idx="9256">567</cx:pt>
          <cx:pt idx="9257">567</cx:pt>
          <cx:pt idx="9258">566</cx:pt>
          <cx:pt idx="9259">566</cx:pt>
          <cx:pt idx="9260">566</cx:pt>
          <cx:pt idx="9261">566</cx:pt>
          <cx:pt idx="9262">565</cx:pt>
          <cx:pt idx="9263">565</cx:pt>
          <cx:pt idx="9264">565</cx:pt>
          <cx:pt idx="9265">565</cx:pt>
          <cx:pt idx="9266">565</cx:pt>
          <cx:pt idx="9267">564</cx:pt>
          <cx:pt idx="9268">564</cx:pt>
          <cx:pt idx="9269">564</cx:pt>
          <cx:pt idx="9270">563</cx:pt>
          <cx:pt idx="9271">563</cx:pt>
          <cx:pt idx="9272">563</cx:pt>
          <cx:pt idx="9273">563</cx:pt>
          <cx:pt idx="9274">563</cx:pt>
          <cx:pt idx="9275">562</cx:pt>
          <cx:pt idx="9276">561</cx:pt>
          <cx:pt idx="9277">561</cx:pt>
          <cx:pt idx="9278">561</cx:pt>
          <cx:pt idx="9279">561</cx:pt>
          <cx:pt idx="9280">561</cx:pt>
          <cx:pt idx="9281">561</cx:pt>
          <cx:pt idx="9282">560</cx:pt>
          <cx:pt idx="9283">560</cx:pt>
          <cx:pt idx="9284">560</cx:pt>
          <cx:pt idx="9285">559</cx:pt>
          <cx:pt idx="9286">559</cx:pt>
          <cx:pt idx="9287">559</cx:pt>
          <cx:pt idx="9288">558</cx:pt>
          <cx:pt idx="9289">558</cx:pt>
          <cx:pt idx="9290">558</cx:pt>
          <cx:pt idx="9291">558</cx:pt>
          <cx:pt idx="9292">558</cx:pt>
          <cx:pt idx="9293">558</cx:pt>
          <cx:pt idx="9294">558</cx:pt>
          <cx:pt idx="9295">558</cx:pt>
          <cx:pt idx="9296">557</cx:pt>
          <cx:pt idx="9297">557</cx:pt>
          <cx:pt idx="9298">557</cx:pt>
          <cx:pt idx="9299">557</cx:pt>
          <cx:pt idx="9300">556</cx:pt>
          <cx:pt idx="9301">556</cx:pt>
          <cx:pt idx="9302">556</cx:pt>
          <cx:pt idx="9303">555</cx:pt>
          <cx:pt idx="9304">555</cx:pt>
          <cx:pt idx="9305">555</cx:pt>
          <cx:pt idx="9306">555</cx:pt>
          <cx:pt idx="9307">555</cx:pt>
          <cx:pt idx="9308">555</cx:pt>
          <cx:pt idx="9309">554</cx:pt>
          <cx:pt idx="9310">553</cx:pt>
          <cx:pt idx="9311">552</cx:pt>
          <cx:pt idx="9312">552</cx:pt>
          <cx:pt idx="9313">552</cx:pt>
          <cx:pt idx="9314">552</cx:pt>
          <cx:pt idx="9315">551</cx:pt>
          <cx:pt idx="9316">551</cx:pt>
          <cx:pt idx="9317">551</cx:pt>
          <cx:pt idx="9318">551</cx:pt>
          <cx:pt idx="9319">551</cx:pt>
          <cx:pt idx="9320">550</cx:pt>
          <cx:pt idx="9321">550</cx:pt>
          <cx:pt idx="9322">550</cx:pt>
          <cx:pt idx="9323">550</cx:pt>
          <cx:pt idx="9324">550</cx:pt>
          <cx:pt idx="9325">550</cx:pt>
          <cx:pt idx="9326">549</cx:pt>
          <cx:pt idx="9327">549</cx:pt>
          <cx:pt idx="9328">549</cx:pt>
          <cx:pt idx="9329">549</cx:pt>
          <cx:pt idx="9330">549</cx:pt>
          <cx:pt idx="9331">549</cx:pt>
          <cx:pt idx="9332">548</cx:pt>
          <cx:pt idx="9333">548</cx:pt>
          <cx:pt idx="9334">548</cx:pt>
          <cx:pt idx="9335">547</cx:pt>
          <cx:pt idx="9336">547</cx:pt>
          <cx:pt idx="9337">547</cx:pt>
          <cx:pt idx="9338">547</cx:pt>
          <cx:pt idx="9339">547</cx:pt>
          <cx:pt idx="9340">546</cx:pt>
          <cx:pt idx="9341">546</cx:pt>
          <cx:pt idx="9342">546</cx:pt>
          <cx:pt idx="9343">545</cx:pt>
          <cx:pt idx="9344">545</cx:pt>
          <cx:pt idx="9345">544</cx:pt>
          <cx:pt idx="9346">544</cx:pt>
          <cx:pt idx="9347">544</cx:pt>
          <cx:pt idx="9348">544</cx:pt>
          <cx:pt idx="9349">543</cx:pt>
          <cx:pt idx="9350">543</cx:pt>
          <cx:pt idx="9351">543</cx:pt>
          <cx:pt idx="9352">543</cx:pt>
          <cx:pt idx="9353">542</cx:pt>
          <cx:pt idx="9354">542</cx:pt>
          <cx:pt idx="9355">542</cx:pt>
          <cx:pt idx="9356">541</cx:pt>
          <cx:pt idx="9357">541</cx:pt>
          <cx:pt idx="9358">541</cx:pt>
          <cx:pt idx="9359">541</cx:pt>
          <cx:pt idx="9360">540</cx:pt>
          <cx:pt idx="9361">540</cx:pt>
          <cx:pt idx="9362">540</cx:pt>
          <cx:pt idx="9363">539</cx:pt>
          <cx:pt idx="9364">539</cx:pt>
          <cx:pt idx="9365">539</cx:pt>
          <cx:pt idx="9366">539</cx:pt>
          <cx:pt idx="9367">538</cx:pt>
          <cx:pt idx="9368">538</cx:pt>
          <cx:pt idx="9369">538</cx:pt>
          <cx:pt idx="9370">537</cx:pt>
          <cx:pt idx="9371">537</cx:pt>
          <cx:pt idx="9372">537</cx:pt>
          <cx:pt idx="9373">537</cx:pt>
          <cx:pt idx="9374">536</cx:pt>
          <cx:pt idx="9375">536</cx:pt>
          <cx:pt idx="9376">536</cx:pt>
          <cx:pt idx="9377">536</cx:pt>
          <cx:pt idx="9378">536</cx:pt>
          <cx:pt idx="9379">536</cx:pt>
          <cx:pt idx="9380">535</cx:pt>
          <cx:pt idx="9381">534</cx:pt>
          <cx:pt idx="9382">534</cx:pt>
          <cx:pt idx="9383">534</cx:pt>
          <cx:pt idx="9384">533</cx:pt>
          <cx:pt idx="9385">533</cx:pt>
          <cx:pt idx="9386">533</cx:pt>
          <cx:pt idx="9387">532</cx:pt>
          <cx:pt idx="9388">532</cx:pt>
          <cx:pt idx="9389">532</cx:pt>
          <cx:pt idx="9390">532</cx:pt>
          <cx:pt idx="9391">532</cx:pt>
          <cx:pt idx="9392">531</cx:pt>
          <cx:pt idx="9393">531</cx:pt>
          <cx:pt idx="9394">531</cx:pt>
          <cx:pt idx="9395">531</cx:pt>
          <cx:pt idx="9396">531</cx:pt>
          <cx:pt idx="9397">531</cx:pt>
          <cx:pt idx="9398">530</cx:pt>
          <cx:pt idx="9399">530</cx:pt>
          <cx:pt idx="9400">530</cx:pt>
          <cx:pt idx="9401">530</cx:pt>
          <cx:pt idx="9402">530</cx:pt>
          <cx:pt idx="9403">529</cx:pt>
          <cx:pt idx="9404">529</cx:pt>
          <cx:pt idx="9405">529</cx:pt>
          <cx:pt idx="9406">529</cx:pt>
          <cx:pt idx="9407">529</cx:pt>
          <cx:pt idx="9408">528</cx:pt>
          <cx:pt idx="9409">527</cx:pt>
          <cx:pt idx="9410">527</cx:pt>
          <cx:pt idx="9411">527</cx:pt>
          <cx:pt idx="9412">526</cx:pt>
          <cx:pt idx="9413">526</cx:pt>
          <cx:pt idx="9414">526</cx:pt>
          <cx:pt idx="9415">525</cx:pt>
          <cx:pt idx="9416">524</cx:pt>
          <cx:pt idx="9417">524</cx:pt>
          <cx:pt idx="9418">524</cx:pt>
          <cx:pt idx="9419">523</cx:pt>
          <cx:pt idx="9420">523</cx:pt>
          <cx:pt idx="9421">523</cx:pt>
          <cx:pt idx="9422">522</cx:pt>
          <cx:pt idx="9423">522</cx:pt>
          <cx:pt idx="9424">522</cx:pt>
          <cx:pt idx="9425">522</cx:pt>
          <cx:pt idx="9426">521</cx:pt>
          <cx:pt idx="9427">521</cx:pt>
          <cx:pt idx="9428">520</cx:pt>
          <cx:pt idx="9429">520</cx:pt>
          <cx:pt idx="9430">520</cx:pt>
          <cx:pt idx="9431">520</cx:pt>
          <cx:pt idx="9432">519</cx:pt>
          <cx:pt idx="9433">519</cx:pt>
          <cx:pt idx="9434">519</cx:pt>
          <cx:pt idx="9435">518</cx:pt>
          <cx:pt idx="9436">518</cx:pt>
          <cx:pt idx="9437">517</cx:pt>
          <cx:pt idx="9438">517</cx:pt>
          <cx:pt idx="9439">517</cx:pt>
          <cx:pt idx="9440">517</cx:pt>
          <cx:pt idx="9441">517</cx:pt>
          <cx:pt idx="9442">517</cx:pt>
          <cx:pt idx="9443">516</cx:pt>
          <cx:pt idx="9444">516</cx:pt>
          <cx:pt idx="9445">516</cx:pt>
          <cx:pt idx="9446">516</cx:pt>
          <cx:pt idx="9447">514</cx:pt>
          <cx:pt idx="9448">514</cx:pt>
          <cx:pt idx="9449">514</cx:pt>
          <cx:pt idx="9450">513</cx:pt>
          <cx:pt idx="9451">513</cx:pt>
          <cx:pt idx="9452">513</cx:pt>
          <cx:pt idx="9453">513</cx:pt>
          <cx:pt idx="9454">513</cx:pt>
          <cx:pt idx="9455">513</cx:pt>
          <cx:pt idx="9456">512</cx:pt>
          <cx:pt idx="9457">512</cx:pt>
          <cx:pt idx="9458">511</cx:pt>
          <cx:pt idx="9459">511</cx:pt>
          <cx:pt idx="9460">510</cx:pt>
          <cx:pt idx="9461">510</cx:pt>
          <cx:pt idx="9462">510</cx:pt>
          <cx:pt idx="9463">509</cx:pt>
          <cx:pt idx="9464">508</cx:pt>
          <cx:pt idx="9465">508</cx:pt>
          <cx:pt idx="9466">508</cx:pt>
          <cx:pt idx="9467">508</cx:pt>
          <cx:pt idx="9468">508</cx:pt>
          <cx:pt idx="9469">507</cx:pt>
          <cx:pt idx="9470">507</cx:pt>
          <cx:pt idx="9471">507</cx:pt>
          <cx:pt idx="9472">507</cx:pt>
          <cx:pt idx="9473">506</cx:pt>
          <cx:pt idx="9474">506</cx:pt>
          <cx:pt idx="9475">506</cx:pt>
          <cx:pt idx="9476">506</cx:pt>
          <cx:pt idx="9477">506</cx:pt>
          <cx:pt idx="9478">506</cx:pt>
          <cx:pt idx="9479">505</cx:pt>
          <cx:pt idx="9480">505</cx:pt>
          <cx:pt idx="9481">505</cx:pt>
          <cx:pt idx="9482">505</cx:pt>
          <cx:pt idx="9483">504</cx:pt>
          <cx:pt idx="9484">504</cx:pt>
          <cx:pt idx="9485">504</cx:pt>
          <cx:pt idx="9486">503</cx:pt>
          <cx:pt idx="9487">502</cx:pt>
          <cx:pt idx="9488">501</cx:pt>
          <cx:pt idx="9489">501</cx:pt>
          <cx:pt idx="9490">501</cx:pt>
          <cx:pt idx="9491">501</cx:pt>
          <cx:pt idx="9492">501</cx:pt>
          <cx:pt idx="9493">501</cx:pt>
          <cx:pt idx="9494">500</cx:pt>
          <cx:pt idx="9495">500</cx:pt>
          <cx:pt idx="9496">500</cx:pt>
          <cx:pt idx="9497">500</cx:pt>
          <cx:pt idx="9498">500</cx:pt>
          <cx:pt idx="9499">500</cx:pt>
          <cx:pt idx="9500">499</cx:pt>
          <cx:pt idx="9501">499</cx:pt>
          <cx:pt idx="9502">499</cx:pt>
          <cx:pt idx="9503">498</cx:pt>
          <cx:pt idx="9504">498</cx:pt>
          <cx:pt idx="9505">498</cx:pt>
          <cx:pt idx="9506">497</cx:pt>
          <cx:pt idx="9507">497</cx:pt>
          <cx:pt idx="9508">497</cx:pt>
          <cx:pt idx="9509">497</cx:pt>
          <cx:pt idx="9510">497</cx:pt>
          <cx:pt idx="9511">497</cx:pt>
          <cx:pt idx="9512">496</cx:pt>
          <cx:pt idx="9513">496</cx:pt>
          <cx:pt idx="9514">495</cx:pt>
          <cx:pt idx="9515">495</cx:pt>
          <cx:pt idx="9516">495</cx:pt>
          <cx:pt idx="9517">494</cx:pt>
          <cx:pt idx="9518">494</cx:pt>
          <cx:pt idx="9519">494</cx:pt>
          <cx:pt idx="9520">494</cx:pt>
          <cx:pt idx="9521">494</cx:pt>
          <cx:pt idx="9522">494</cx:pt>
          <cx:pt idx="9523">493</cx:pt>
          <cx:pt idx="9524">493</cx:pt>
          <cx:pt idx="9525">493</cx:pt>
          <cx:pt idx="9526">492</cx:pt>
          <cx:pt idx="9527">492</cx:pt>
          <cx:pt idx="9528">492</cx:pt>
          <cx:pt idx="9529">491</cx:pt>
          <cx:pt idx="9530">490</cx:pt>
          <cx:pt idx="9531">489</cx:pt>
          <cx:pt idx="9532">489</cx:pt>
          <cx:pt idx="9533">489</cx:pt>
          <cx:pt idx="9534">488</cx:pt>
          <cx:pt idx="9535">488</cx:pt>
          <cx:pt idx="9536">488</cx:pt>
          <cx:pt idx="9537">488</cx:pt>
          <cx:pt idx="9538">487</cx:pt>
          <cx:pt idx="9539">487</cx:pt>
          <cx:pt idx="9540">487</cx:pt>
          <cx:pt idx="9541">487</cx:pt>
          <cx:pt idx="9542">486</cx:pt>
          <cx:pt idx="9543">486</cx:pt>
          <cx:pt idx="9544">486</cx:pt>
          <cx:pt idx="9545">486</cx:pt>
          <cx:pt idx="9546">485</cx:pt>
          <cx:pt idx="9547">485</cx:pt>
          <cx:pt idx="9548">484</cx:pt>
          <cx:pt idx="9549">483</cx:pt>
          <cx:pt idx="9550">483</cx:pt>
          <cx:pt idx="9551">483</cx:pt>
          <cx:pt idx="9552">483</cx:pt>
          <cx:pt idx="9553">482</cx:pt>
          <cx:pt idx="9554">482</cx:pt>
          <cx:pt idx="9555">482</cx:pt>
          <cx:pt idx="9556">482</cx:pt>
          <cx:pt idx="9557">482</cx:pt>
          <cx:pt idx="9558">481</cx:pt>
          <cx:pt idx="9559">481</cx:pt>
          <cx:pt idx="9560">481</cx:pt>
          <cx:pt idx="9561">481</cx:pt>
          <cx:pt idx="9562">481</cx:pt>
          <cx:pt idx="9563">481</cx:pt>
          <cx:pt idx="9564">480</cx:pt>
          <cx:pt idx="9565">479</cx:pt>
          <cx:pt idx="9566">479</cx:pt>
          <cx:pt idx="9567">479</cx:pt>
          <cx:pt idx="9568">479</cx:pt>
          <cx:pt idx="9569">478</cx:pt>
          <cx:pt idx="9570">478</cx:pt>
          <cx:pt idx="9571">478</cx:pt>
          <cx:pt idx="9572">477</cx:pt>
          <cx:pt idx="9573">477</cx:pt>
          <cx:pt idx="9574">477</cx:pt>
          <cx:pt idx="9575">477</cx:pt>
          <cx:pt idx="9576">477</cx:pt>
          <cx:pt idx="9577">477</cx:pt>
          <cx:pt idx="9578">476</cx:pt>
          <cx:pt idx="9579">476</cx:pt>
          <cx:pt idx="9580">476</cx:pt>
          <cx:pt idx="9581">476</cx:pt>
          <cx:pt idx="9582">476</cx:pt>
          <cx:pt idx="9583">476</cx:pt>
          <cx:pt idx="9584">476</cx:pt>
          <cx:pt idx="9585">476</cx:pt>
          <cx:pt idx="9586">475</cx:pt>
          <cx:pt idx="9587">475</cx:pt>
          <cx:pt idx="9588">475</cx:pt>
          <cx:pt idx="9589">475</cx:pt>
          <cx:pt idx="9590">474</cx:pt>
          <cx:pt idx="9591">474</cx:pt>
          <cx:pt idx="9592">474</cx:pt>
          <cx:pt idx="9593">474</cx:pt>
          <cx:pt idx="9594">473</cx:pt>
          <cx:pt idx="9595">473</cx:pt>
          <cx:pt idx="9596">473</cx:pt>
          <cx:pt idx="9597">472</cx:pt>
          <cx:pt idx="9598">472</cx:pt>
          <cx:pt idx="9599">472</cx:pt>
          <cx:pt idx="9600">472</cx:pt>
          <cx:pt idx="9601">472</cx:pt>
          <cx:pt idx="9602">472</cx:pt>
          <cx:pt idx="9603">471</cx:pt>
          <cx:pt idx="9604">471</cx:pt>
          <cx:pt idx="9605">471</cx:pt>
          <cx:pt idx="9606">470</cx:pt>
          <cx:pt idx="9607">469</cx:pt>
          <cx:pt idx="9608">469</cx:pt>
          <cx:pt idx="9609">469</cx:pt>
          <cx:pt idx="9610">469</cx:pt>
          <cx:pt idx="9611">469</cx:pt>
          <cx:pt idx="9612">468</cx:pt>
          <cx:pt idx="9613">468</cx:pt>
          <cx:pt idx="9614">468</cx:pt>
          <cx:pt idx="9615">468</cx:pt>
          <cx:pt idx="9616">467</cx:pt>
          <cx:pt idx="9617">467</cx:pt>
          <cx:pt idx="9618">466</cx:pt>
          <cx:pt idx="9619">466</cx:pt>
          <cx:pt idx="9620">466</cx:pt>
          <cx:pt idx="9621">466</cx:pt>
          <cx:pt idx="9622">465</cx:pt>
          <cx:pt idx="9623">465</cx:pt>
          <cx:pt idx="9624">465</cx:pt>
          <cx:pt idx="9625">465</cx:pt>
          <cx:pt idx="9626">464</cx:pt>
          <cx:pt idx="9627">464</cx:pt>
          <cx:pt idx="9628">464</cx:pt>
          <cx:pt idx="9629">464</cx:pt>
          <cx:pt idx="9630">463</cx:pt>
          <cx:pt idx="9631">462</cx:pt>
          <cx:pt idx="9632">462</cx:pt>
          <cx:pt idx="9633">462</cx:pt>
          <cx:pt idx="9634">462</cx:pt>
          <cx:pt idx="9635">462</cx:pt>
          <cx:pt idx="9636">462</cx:pt>
          <cx:pt idx="9637">461</cx:pt>
          <cx:pt idx="9638">460</cx:pt>
          <cx:pt idx="9639">459</cx:pt>
          <cx:pt idx="9640">459</cx:pt>
          <cx:pt idx="9641">458</cx:pt>
          <cx:pt idx="9642">458</cx:pt>
          <cx:pt idx="9643">458</cx:pt>
          <cx:pt idx="9644">458</cx:pt>
          <cx:pt idx="9645">458</cx:pt>
          <cx:pt idx="9646">457</cx:pt>
          <cx:pt idx="9647">457</cx:pt>
          <cx:pt idx="9648">456</cx:pt>
          <cx:pt idx="9649">456</cx:pt>
          <cx:pt idx="9650">456</cx:pt>
          <cx:pt idx="9651">456</cx:pt>
          <cx:pt idx="9652">456</cx:pt>
          <cx:pt idx="9653">455</cx:pt>
          <cx:pt idx="9654">455</cx:pt>
          <cx:pt idx="9655">454</cx:pt>
          <cx:pt idx="9656">454</cx:pt>
          <cx:pt idx="9657">454</cx:pt>
          <cx:pt idx="9658">453</cx:pt>
          <cx:pt idx="9659">453</cx:pt>
          <cx:pt idx="9660">453</cx:pt>
          <cx:pt idx="9661">453</cx:pt>
          <cx:pt idx="9662">453</cx:pt>
          <cx:pt idx="9663">452</cx:pt>
          <cx:pt idx="9664">452</cx:pt>
          <cx:pt idx="9665">452</cx:pt>
          <cx:pt idx="9666">452</cx:pt>
          <cx:pt idx="9667">451</cx:pt>
          <cx:pt idx="9668">451</cx:pt>
          <cx:pt idx="9669">451</cx:pt>
          <cx:pt idx="9670">451</cx:pt>
          <cx:pt idx="9671">451</cx:pt>
          <cx:pt idx="9672">450</cx:pt>
          <cx:pt idx="9673">450</cx:pt>
          <cx:pt idx="9674">450</cx:pt>
          <cx:pt idx="9675">450</cx:pt>
          <cx:pt idx="9676">449</cx:pt>
          <cx:pt idx="9677">449</cx:pt>
          <cx:pt idx="9678">449</cx:pt>
          <cx:pt idx="9679">449</cx:pt>
          <cx:pt idx="9680">449</cx:pt>
          <cx:pt idx="9681">448</cx:pt>
          <cx:pt idx="9682">448</cx:pt>
          <cx:pt idx="9683">448</cx:pt>
          <cx:pt idx="9684">448</cx:pt>
          <cx:pt idx="9685">447</cx:pt>
          <cx:pt idx="9686">447</cx:pt>
          <cx:pt idx="9687">447</cx:pt>
          <cx:pt idx="9688">447</cx:pt>
          <cx:pt idx="9689">447</cx:pt>
          <cx:pt idx="9690">447</cx:pt>
          <cx:pt idx="9691">447</cx:pt>
          <cx:pt idx="9692">446</cx:pt>
          <cx:pt idx="9693">446</cx:pt>
          <cx:pt idx="9694">446</cx:pt>
          <cx:pt idx="9695">446</cx:pt>
          <cx:pt idx="9696">445</cx:pt>
          <cx:pt idx="9697">445</cx:pt>
          <cx:pt idx="9698">445</cx:pt>
          <cx:pt idx="9699">445</cx:pt>
          <cx:pt idx="9700">444</cx:pt>
          <cx:pt idx="9701">443</cx:pt>
          <cx:pt idx="9702">443</cx:pt>
          <cx:pt idx="9703">443</cx:pt>
          <cx:pt idx="9704">442</cx:pt>
          <cx:pt idx="9705">442</cx:pt>
          <cx:pt idx="9706">442</cx:pt>
          <cx:pt idx="9707">442</cx:pt>
          <cx:pt idx="9708">441</cx:pt>
          <cx:pt idx="9709">441</cx:pt>
          <cx:pt idx="9710">441</cx:pt>
          <cx:pt idx="9711">441</cx:pt>
          <cx:pt idx="9712">440</cx:pt>
          <cx:pt idx="9713">440</cx:pt>
          <cx:pt idx="9714">440</cx:pt>
          <cx:pt idx="9715">439</cx:pt>
          <cx:pt idx="9716">439</cx:pt>
          <cx:pt idx="9717">438</cx:pt>
          <cx:pt idx="9718">438</cx:pt>
          <cx:pt idx="9719">438</cx:pt>
          <cx:pt idx="9720">438</cx:pt>
          <cx:pt idx="9721">438</cx:pt>
          <cx:pt idx="9722">438</cx:pt>
          <cx:pt idx="9723">438</cx:pt>
          <cx:pt idx="9724">437</cx:pt>
          <cx:pt idx="9725">437</cx:pt>
          <cx:pt idx="9726">437</cx:pt>
          <cx:pt idx="9727">437</cx:pt>
          <cx:pt idx="9728">436</cx:pt>
          <cx:pt idx="9729">436</cx:pt>
          <cx:pt idx="9730">435</cx:pt>
          <cx:pt idx="9731">433</cx:pt>
          <cx:pt idx="9732">433</cx:pt>
          <cx:pt idx="9733">433</cx:pt>
          <cx:pt idx="9734">433</cx:pt>
          <cx:pt idx="9735">433</cx:pt>
          <cx:pt idx="9736">433</cx:pt>
          <cx:pt idx="9737">432</cx:pt>
          <cx:pt idx="9738">432</cx:pt>
          <cx:pt idx="9739">432</cx:pt>
          <cx:pt idx="9740">431</cx:pt>
          <cx:pt idx="9741">431</cx:pt>
          <cx:pt idx="9742">431</cx:pt>
          <cx:pt idx="9743">431</cx:pt>
          <cx:pt idx="9744">431</cx:pt>
          <cx:pt idx="9745">431</cx:pt>
          <cx:pt idx="9746">430</cx:pt>
          <cx:pt idx="9747">430</cx:pt>
          <cx:pt idx="9748">430</cx:pt>
          <cx:pt idx="9749">430</cx:pt>
          <cx:pt idx="9750">430</cx:pt>
          <cx:pt idx="9751">429</cx:pt>
          <cx:pt idx="9752">429</cx:pt>
          <cx:pt idx="9753">429</cx:pt>
          <cx:pt idx="9754">429</cx:pt>
          <cx:pt idx="9755">429</cx:pt>
          <cx:pt idx="9756">429</cx:pt>
          <cx:pt idx="9757">429</cx:pt>
          <cx:pt idx="9758">428</cx:pt>
          <cx:pt idx="9759">428</cx:pt>
          <cx:pt idx="9760">427</cx:pt>
          <cx:pt idx="9761">426</cx:pt>
          <cx:pt idx="9762">426</cx:pt>
          <cx:pt idx="9763">426</cx:pt>
          <cx:pt idx="9764">425</cx:pt>
          <cx:pt idx="9765">425</cx:pt>
          <cx:pt idx="9766">425</cx:pt>
          <cx:pt idx="9767">424</cx:pt>
          <cx:pt idx="9768">424</cx:pt>
          <cx:pt idx="9769">424</cx:pt>
          <cx:pt idx="9770">423</cx:pt>
          <cx:pt idx="9771">423</cx:pt>
          <cx:pt idx="9772">423</cx:pt>
          <cx:pt idx="9773">423</cx:pt>
          <cx:pt idx="9774">423</cx:pt>
          <cx:pt idx="9775">422</cx:pt>
          <cx:pt idx="9776">422</cx:pt>
          <cx:pt idx="9777">422</cx:pt>
          <cx:pt idx="9778">422</cx:pt>
          <cx:pt idx="9779">421</cx:pt>
          <cx:pt idx="9780">421</cx:pt>
          <cx:pt idx="9781">420</cx:pt>
          <cx:pt idx="9782">420</cx:pt>
          <cx:pt idx="9783">419</cx:pt>
          <cx:pt idx="9784">419</cx:pt>
          <cx:pt idx="9785">419</cx:pt>
          <cx:pt idx="9786">418</cx:pt>
          <cx:pt idx="9787">417</cx:pt>
          <cx:pt idx="9788">417</cx:pt>
          <cx:pt idx="9789">416</cx:pt>
          <cx:pt idx="9790">416</cx:pt>
          <cx:pt idx="9791">416</cx:pt>
          <cx:pt idx="9792">416</cx:pt>
          <cx:pt idx="9793">416</cx:pt>
          <cx:pt idx="9794">416</cx:pt>
          <cx:pt idx="9795">416</cx:pt>
          <cx:pt idx="9796">415</cx:pt>
          <cx:pt idx="9797">415</cx:pt>
          <cx:pt idx="9798">415</cx:pt>
          <cx:pt idx="9799">415</cx:pt>
          <cx:pt idx="9800">415</cx:pt>
          <cx:pt idx="9801">414</cx:pt>
          <cx:pt idx="9802">414</cx:pt>
          <cx:pt idx="9803">413</cx:pt>
          <cx:pt idx="9804">413</cx:pt>
          <cx:pt idx="9805">413</cx:pt>
          <cx:pt idx="9806">413</cx:pt>
          <cx:pt idx="9807">412</cx:pt>
          <cx:pt idx="9808">412</cx:pt>
          <cx:pt idx="9809">412</cx:pt>
          <cx:pt idx="9810">412</cx:pt>
          <cx:pt idx="9811">411</cx:pt>
          <cx:pt idx="9812">411</cx:pt>
          <cx:pt idx="9813">410</cx:pt>
          <cx:pt idx="9814">409</cx:pt>
          <cx:pt idx="9815">409</cx:pt>
          <cx:pt idx="9816">409</cx:pt>
          <cx:pt idx="9817">408</cx:pt>
          <cx:pt idx="9818">407</cx:pt>
          <cx:pt idx="9819">407</cx:pt>
          <cx:pt idx="9820">407</cx:pt>
          <cx:pt idx="9821">407</cx:pt>
          <cx:pt idx="9822">407</cx:pt>
          <cx:pt idx="9823">406</cx:pt>
          <cx:pt idx="9824">406</cx:pt>
          <cx:pt idx="9825">405</cx:pt>
          <cx:pt idx="9826">405</cx:pt>
          <cx:pt idx="9827">405</cx:pt>
          <cx:pt idx="9828">405</cx:pt>
          <cx:pt idx="9829">404</cx:pt>
          <cx:pt idx="9830">404</cx:pt>
          <cx:pt idx="9831">404</cx:pt>
          <cx:pt idx="9832">404</cx:pt>
          <cx:pt idx="9833">404</cx:pt>
          <cx:pt idx="9834">404</cx:pt>
          <cx:pt idx="9835">404</cx:pt>
          <cx:pt idx="9836">403</cx:pt>
          <cx:pt idx="9837">403</cx:pt>
          <cx:pt idx="9838">403</cx:pt>
          <cx:pt idx="9839">403</cx:pt>
          <cx:pt idx="9840">403</cx:pt>
          <cx:pt idx="9841">402</cx:pt>
          <cx:pt idx="9842">402</cx:pt>
          <cx:pt idx="9843">402</cx:pt>
          <cx:pt idx="9844">402</cx:pt>
          <cx:pt idx="9845">402</cx:pt>
          <cx:pt idx="9846">401</cx:pt>
          <cx:pt idx="9847">401</cx:pt>
          <cx:pt idx="9848">401</cx:pt>
          <cx:pt idx="9849">401</cx:pt>
          <cx:pt idx="9850">399</cx:pt>
          <cx:pt idx="9851">399</cx:pt>
          <cx:pt idx="9852">399</cx:pt>
          <cx:pt idx="9853">399</cx:pt>
          <cx:pt idx="9854">399</cx:pt>
          <cx:pt idx="9855">399</cx:pt>
          <cx:pt idx="9856">399</cx:pt>
          <cx:pt idx="9857">398</cx:pt>
          <cx:pt idx="9858">398</cx:pt>
          <cx:pt idx="9859">398</cx:pt>
          <cx:pt idx="9860">397</cx:pt>
          <cx:pt idx="9861">397</cx:pt>
          <cx:pt idx="9862">397</cx:pt>
          <cx:pt idx="9863">396</cx:pt>
          <cx:pt idx="9864">396</cx:pt>
          <cx:pt idx="9865">396</cx:pt>
          <cx:pt idx="9866">395</cx:pt>
          <cx:pt idx="9867">395</cx:pt>
          <cx:pt idx="9868">395</cx:pt>
          <cx:pt idx="9869">395</cx:pt>
          <cx:pt idx="9870">395</cx:pt>
          <cx:pt idx="9871">395</cx:pt>
          <cx:pt idx="9872">395</cx:pt>
          <cx:pt idx="9873">395</cx:pt>
          <cx:pt idx="9874">395</cx:pt>
          <cx:pt idx="9875">394</cx:pt>
          <cx:pt idx="9876">394</cx:pt>
          <cx:pt idx="9877">393</cx:pt>
          <cx:pt idx="9878">393</cx:pt>
          <cx:pt idx="9879">393</cx:pt>
          <cx:pt idx="9880">393</cx:pt>
          <cx:pt idx="9881">392</cx:pt>
          <cx:pt idx="9882">392</cx:pt>
          <cx:pt idx="9883">392</cx:pt>
          <cx:pt idx="9884">391</cx:pt>
          <cx:pt idx="9885">390</cx:pt>
          <cx:pt idx="9886">390</cx:pt>
          <cx:pt idx="9887">390</cx:pt>
          <cx:pt idx="9888">390</cx:pt>
          <cx:pt idx="9889">389</cx:pt>
          <cx:pt idx="9890">388</cx:pt>
          <cx:pt idx="9891">388</cx:pt>
          <cx:pt idx="9892">388</cx:pt>
          <cx:pt idx="9893">388</cx:pt>
          <cx:pt idx="9894">388</cx:pt>
          <cx:pt idx="9895">388</cx:pt>
          <cx:pt idx="9896">388</cx:pt>
          <cx:pt idx="9897">388</cx:pt>
          <cx:pt idx="9898">388</cx:pt>
          <cx:pt idx="9899">387</cx:pt>
          <cx:pt idx="9900">387</cx:pt>
          <cx:pt idx="9901">387</cx:pt>
          <cx:pt idx="9902">387</cx:pt>
          <cx:pt idx="9903">387</cx:pt>
          <cx:pt idx="9904">387</cx:pt>
          <cx:pt idx="9905">387</cx:pt>
          <cx:pt idx="9906">386</cx:pt>
          <cx:pt idx="9907">386</cx:pt>
          <cx:pt idx="9908">386</cx:pt>
          <cx:pt idx="9909">386</cx:pt>
          <cx:pt idx="9910">386</cx:pt>
          <cx:pt idx="9911">386</cx:pt>
          <cx:pt idx="9912">386</cx:pt>
          <cx:pt idx="9913">385</cx:pt>
          <cx:pt idx="9914">385</cx:pt>
          <cx:pt idx="9915">385</cx:pt>
          <cx:pt idx="9916">385</cx:pt>
          <cx:pt idx="9917">385</cx:pt>
          <cx:pt idx="9918">385</cx:pt>
          <cx:pt idx="9919">385</cx:pt>
          <cx:pt idx="9920">385</cx:pt>
          <cx:pt idx="9921">384</cx:pt>
          <cx:pt idx="9922">384</cx:pt>
          <cx:pt idx="9923">384</cx:pt>
          <cx:pt idx="9924">384</cx:pt>
          <cx:pt idx="9925">384</cx:pt>
          <cx:pt idx="9926">384</cx:pt>
          <cx:pt idx="9927">383</cx:pt>
          <cx:pt idx="9928">383</cx:pt>
          <cx:pt idx="9929">383</cx:pt>
          <cx:pt idx="9930">382</cx:pt>
          <cx:pt idx="9931">382</cx:pt>
          <cx:pt idx="9932">381</cx:pt>
          <cx:pt idx="9933">380</cx:pt>
          <cx:pt idx="9934">380</cx:pt>
          <cx:pt idx="9935">380</cx:pt>
          <cx:pt idx="9936">380</cx:pt>
          <cx:pt idx="9937">379</cx:pt>
          <cx:pt idx="9938">379</cx:pt>
          <cx:pt idx="9939">378</cx:pt>
          <cx:pt idx="9940">378</cx:pt>
          <cx:pt idx="9941">377</cx:pt>
          <cx:pt idx="9942">377</cx:pt>
          <cx:pt idx="9943">377</cx:pt>
          <cx:pt idx="9944">377</cx:pt>
          <cx:pt idx="9945">377</cx:pt>
          <cx:pt idx="9946">376</cx:pt>
          <cx:pt idx="9947">376</cx:pt>
          <cx:pt idx="9948">375</cx:pt>
          <cx:pt idx="9949">375</cx:pt>
          <cx:pt idx="9950">375</cx:pt>
          <cx:pt idx="9951">374</cx:pt>
          <cx:pt idx="9952">374</cx:pt>
          <cx:pt idx="9953">374</cx:pt>
          <cx:pt idx="9954">373</cx:pt>
          <cx:pt idx="9955">373</cx:pt>
          <cx:pt idx="9956">373</cx:pt>
          <cx:pt idx="9957">373</cx:pt>
          <cx:pt idx="9958">372</cx:pt>
          <cx:pt idx="9959">372</cx:pt>
          <cx:pt idx="9960">372</cx:pt>
          <cx:pt idx="9961">372</cx:pt>
          <cx:pt idx="9962">372</cx:pt>
          <cx:pt idx="9963">371</cx:pt>
          <cx:pt idx="9964">371</cx:pt>
          <cx:pt idx="9965">371</cx:pt>
          <cx:pt idx="9966">371</cx:pt>
          <cx:pt idx="9967">370</cx:pt>
          <cx:pt idx="9968">370</cx:pt>
          <cx:pt idx="9969">370</cx:pt>
          <cx:pt idx="9970">370</cx:pt>
          <cx:pt idx="9971">370</cx:pt>
          <cx:pt idx="9972">369</cx:pt>
          <cx:pt idx="9973">369</cx:pt>
          <cx:pt idx="9974">369</cx:pt>
          <cx:pt idx="9975">369</cx:pt>
          <cx:pt idx="9976">369</cx:pt>
          <cx:pt idx="9977">369</cx:pt>
          <cx:pt idx="9978">369</cx:pt>
          <cx:pt idx="9979">369</cx:pt>
          <cx:pt idx="9980">369</cx:pt>
          <cx:pt idx="9981">368</cx:pt>
          <cx:pt idx="9982">367</cx:pt>
          <cx:pt idx="9983">367</cx:pt>
          <cx:pt idx="9984">367</cx:pt>
          <cx:pt idx="9985">367</cx:pt>
          <cx:pt idx="9986">367</cx:pt>
          <cx:pt idx="9987">367</cx:pt>
          <cx:pt idx="9988">367</cx:pt>
          <cx:pt idx="9989">367</cx:pt>
          <cx:pt idx="9990">367</cx:pt>
          <cx:pt idx="9991">367</cx:pt>
          <cx:pt idx="9992">367</cx:pt>
          <cx:pt idx="9993">366</cx:pt>
          <cx:pt idx="9994">366</cx:pt>
          <cx:pt idx="9995">366</cx:pt>
          <cx:pt idx="9996">366</cx:pt>
          <cx:pt idx="9997">366</cx:pt>
          <cx:pt idx="9998">365</cx:pt>
          <cx:pt idx="9999">365</cx:pt>
          <cx:pt idx="10000">365</cx:pt>
          <cx:pt idx="10001">365</cx:pt>
          <cx:pt idx="10002">365</cx:pt>
          <cx:pt idx="10003">365</cx:pt>
          <cx:pt idx="10004">365</cx:pt>
          <cx:pt idx="10005">364</cx:pt>
          <cx:pt idx="10006">364</cx:pt>
          <cx:pt idx="10007">364</cx:pt>
          <cx:pt idx="10008">363</cx:pt>
          <cx:pt idx="10009">363</cx:pt>
          <cx:pt idx="10010">363</cx:pt>
          <cx:pt idx="10011">363</cx:pt>
          <cx:pt idx="10012">363</cx:pt>
          <cx:pt idx="10013">362</cx:pt>
          <cx:pt idx="10014">362</cx:pt>
          <cx:pt idx="10015">362</cx:pt>
          <cx:pt idx="10016">361</cx:pt>
          <cx:pt idx="10017">361</cx:pt>
          <cx:pt idx="10018">361</cx:pt>
          <cx:pt idx="10019">360</cx:pt>
          <cx:pt idx="10020">360</cx:pt>
          <cx:pt idx="10021">360</cx:pt>
          <cx:pt idx="10022">359</cx:pt>
          <cx:pt idx="10023">359</cx:pt>
          <cx:pt idx="10024">359</cx:pt>
          <cx:pt idx="10025">358</cx:pt>
          <cx:pt idx="10026">357</cx:pt>
          <cx:pt idx="10027">357</cx:pt>
          <cx:pt idx="10028">357</cx:pt>
          <cx:pt idx="10029">357</cx:pt>
          <cx:pt idx="10030">357</cx:pt>
          <cx:pt idx="10031">357</cx:pt>
          <cx:pt idx="10032">357</cx:pt>
          <cx:pt idx="10033">357</cx:pt>
          <cx:pt idx="10034">357</cx:pt>
          <cx:pt idx="10035">357</cx:pt>
          <cx:pt idx="10036">356</cx:pt>
          <cx:pt idx="10037">356</cx:pt>
          <cx:pt idx="10038">356</cx:pt>
          <cx:pt idx="10039">356</cx:pt>
          <cx:pt idx="10040">356</cx:pt>
          <cx:pt idx="10041">355</cx:pt>
          <cx:pt idx="10042">355</cx:pt>
          <cx:pt idx="10043">355</cx:pt>
          <cx:pt idx="10044">355</cx:pt>
          <cx:pt idx="10045">355</cx:pt>
          <cx:pt idx="10046">354</cx:pt>
          <cx:pt idx="10047">353</cx:pt>
          <cx:pt idx="10048">353</cx:pt>
          <cx:pt idx="10049">353</cx:pt>
          <cx:pt idx="10050">353</cx:pt>
          <cx:pt idx="10051">353</cx:pt>
          <cx:pt idx="10052">353</cx:pt>
          <cx:pt idx="10053">352</cx:pt>
          <cx:pt idx="10054">352</cx:pt>
          <cx:pt idx="10055">352</cx:pt>
          <cx:pt idx="10056">352</cx:pt>
          <cx:pt idx="10057">351</cx:pt>
          <cx:pt idx="10058">351</cx:pt>
          <cx:pt idx="10059">351</cx:pt>
          <cx:pt idx="10060">351</cx:pt>
          <cx:pt idx="10061">351</cx:pt>
          <cx:pt idx="10062">350</cx:pt>
          <cx:pt idx="10063">350</cx:pt>
          <cx:pt idx="10064">350</cx:pt>
          <cx:pt idx="10065">350</cx:pt>
          <cx:pt idx="10066">349</cx:pt>
          <cx:pt idx="10067">349</cx:pt>
          <cx:pt idx="10068">349</cx:pt>
          <cx:pt idx="10069">349</cx:pt>
          <cx:pt idx="10070">348</cx:pt>
          <cx:pt idx="10071">348</cx:pt>
          <cx:pt idx="10072">348</cx:pt>
          <cx:pt idx="10073">348</cx:pt>
          <cx:pt idx="10074">348</cx:pt>
          <cx:pt idx="10075">348</cx:pt>
          <cx:pt idx="10076">348</cx:pt>
          <cx:pt idx="10077">348</cx:pt>
          <cx:pt idx="10078">348</cx:pt>
          <cx:pt idx="10079">347</cx:pt>
          <cx:pt idx="10080">347</cx:pt>
          <cx:pt idx="10081">347</cx:pt>
          <cx:pt idx="10082">346</cx:pt>
          <cx:pt idx="10083">346</cx:pt>
          <cx:pt idx="10084">346</cx:pt>
          <cx:pt idx="10085">345</cx:pt>
          <cx:pt idx="10086">345</cx:pt>
          <cx:pt idx="10087">345</cx:pt>
          <cx:pt idx="10088">345</cx:pt>
          <cx:pt idx="10089">345</cx:pt>
          <cx:pt idx="10090">344</cx:pt>
          <cx:pt idx="10091">344</cx:pt>
          <cx:pt idx="10092">344</cx:pt>
          <cx:pt idx="10093">343</cx:pt>
          <cx:pt idx="10094">343</cx:pt>
          <cx:pt idx="10095">343</cx:pt>
          <cx:pt idx="10096">342</cx:pt>
          <cx:pt idx="10097">342</cx:pt>
          <cx:pt idx="10098">342</cx:pt>
          <cx:pt idx="10099">342</cx:pt>
          <cx:pt idx="10100">341</cx:pt>
          <cx:pt idx="10101">341</cx:pt>
          <cx:pt idx="10102">341</cx:pt>
          <cx:pt idx="10103">341</cx:pt>
          <cx:pt idx="10104">341</cx:pt>
          <cx:pt idx="10105">341</cx:pt>
          <cx:pt idx="10106">341</cx:pt>
          <cx:pt idx="10107">341</cx:pt>
          <cx:pt idx="10108">340</cx:pt>
          <cx:pt idx="10109">340</cx:pt>
          <cx:pt idx="10110">340</cx:pt>
          <cx:pt idx="10111">340</cx:pt>
          <cx:pt idx="10112">340</cx:pt>
          <cx:pt idx="10113">339</cx:pt>
          <cx:pt idx="10114">339</cx:pt>
          <cx:pt idx="10115">339</cx:pt>
          <cx:pt idx="10116">339</cx:pt>
          <cx:pt idx="10117">339</cx:pt>
          <cx:pt idx="10118">339</cx:pt>
          <cx:pt idx="10119">339</cx:pt>
          <cx:pt idx="10120">338</cx:pt>
          <cx:pt idx="10121">338</cx:pt>
          <cx:pt idx="10122">338</cx:pt>
          <cx:pt idx="10123">338</cx:pt>
          <cx:pt idx="10124">338</cx:pt>
          <cx:pt idx="10125">338</cx:pt>
          <cx:pt idx="10126">337</cx:pt>
          <cx:pt idx="10127">337</cx:pt>
          <cx:pt idx="10128">337</cx:pt>
          <cx:pt idx="10129">337</cx:pt>
          <cx:pt idx="10130">337</cx:pt>
          <cx:pt idx="10131">337</cx:pt>
          <cx:pt idx="10132">337</cx:pt>
          <cx:pt idx="10133">337</cx:pt>
          <cx:pt idx="10134">337</cx:pt>
          <cx:pt idx="10135">336</cx:pt>
          <cx:pt idx="10136">336</cx:pt>
          <cx:pt idx="10137">336</cx:pt>
          <cx:pt idx="10138">336</cx:pt>
          <cx:pt idx="10139">336</cx:pt>
          <cx:pt idx="10140">335</cx:pt>
          <cx:pt idx="10141">335</cx:pt>
          <cx:pt idx="10142">335</cx:pt>
          <cx:pt idx="10143">335</cx:pt>
          <cx:pt idx="10144">335</cx:pt>
          <cx:pt idx="10145">335</cx:pt>
          <cx:pt idx="10146">335</cx:pt>
          <cx:pt idx="10147">335</cx:pt>
          <cx:pt idx="10148">335</cx:pt>
          <cx:pt idx="10149">335</cx:pt>
          <cx:pt idx="10150">335</cx:pt>
          <cx:pt idx="10151">335</cx:pt>
          <cx:pt idx="10152">334</cx:pt>
          <cx:pt idx="10153">334</cx:pt>
          <cx:pt idx="10154">334</cx:pt>
          <cx:pt idx="10155">334</cx:pt>
          <cx:pt idx="10156">334</cx:pt>
          <cx:pt idx="10157">334</cx:pt>
          <cx:pt idx="10158">334</cx:pt>
          <cx:pt idx="10159">334</cx:pt>
          <cx:pt idx="10160">333</cx:pt>
          <cx:pt idx="10161">333</cx:pt>
          <cx:pt idx="10162">333</cx:pt>
          <cx:pt idx="10163">331</cx:pt>
          <cx:pt idx="10164">331</cx:pt>
          <cx:pt idx="10165">330</cx:pt>
          <cx:pt idx="10166">330</cx:pt>
          <cx:pt idx="10167">330</cx:pt>
          <cx:pt idx="10168">330</cx:pt>
          <cx:pt idx="10169">329</cx:pt>
          <cx:pt idx="10170">329</cx:pt>
          <cx:pt idx="10171">328</cx:pt>
          <cx:pt idx="10172">328</cx:pt>
          <cx:pt idx="10173">328</cx:pt>
          <cx:pt idx="10174">328</cx:pt>
          <cx:pt idx="10175">328</cx:pt>
          <cx:pt idx="10176">328</cx:pt>
          <cx:pt idx="10177">328</cx:pt>
          <cx:pt idx="10178">328</cx:pt>
          <cx:pt idx="10179">327</cx:pt>
          <cx:pt idx="10180">327</cx:pt>
          <cx:pt idx="10181">327</cx:pt>
          <cx:pt idx="10182">327</cx:pt>
          <cx:pt idx="10183">327</cx:pt>
          <cx:pt idx="10184">327</cx:pt>
          <cx:pt idx="10185">326</cx:pt>
          <cx:pt idx="10186">325</cx:pt>
          <cx:pt idx="10187">325</cx:pt>
          <cx:pt idx="10188">325</cx:pt>
          <cx:pt idx="10189">325</cx:pt>
          <cx:pt idx="10190">325</cx:pt>
          <cx:pt idx="10191">325</cx:pt>
          <cx:pt idx="10192">324</cx:pt>
          <cx:pt idx="10193">324</cx:pt>
          <cx:pt idx="10194">324</cx:pt>
          <cx:pt idx="10195">324</cx:pt>
          <cx:pt idx="10196">324</cx:pt>
          <cx:pt idx="10197">324</cx:pt>
          <cx:pt idx="10198">323</cx:pt>
          <cx:pt idx="10199">323</cx:pt>
          <cx:pt idx="10200">322</cx:pt>
          <cx:pt idx="10201">322</cx:pt>
          <cx:pt idx="10202">322</cx:pt>
          <cx:pt idx="10203">322</cx:pt>
          <cx:pt idx="10204">322</cx:pt>
          <cx:pt idx="10205">322</cx:pt>
          <cx:pt idx="10206">322</cx:pt>
          <cx:pt idx="10207">321</cx:pt>
          <cx:pt idx="10208">321</cx:pt>
          <cx:pt idx="10209">321</cx:pt>
          <cx:pt idx="10210">321</cx:pt>
          <cx:pt idx="10211">321</cx:pt>
          <cx:pt idx="10212">320</cx:pt>
          <cx:pt idx="10213">320</cx:pt>
          <cx:pt idx="10214">320</cx:pt>
          <cx:pt idx="10215">320</cx:pt>
          <cx:pt idx="10216">320</cx:pt>
          <cx:pt idx="10217">320</cx:pt>
          <cx:pt idx="10218">319</cx:pt>
          <cx:pt idx="10219">319</cx:pt>
          <cx:pt idx="10220">319</cx:pt>
          <cx:pt idx="10221">319</cx:pt>
          <cx:pt idx="10222">319</cx:pt>
          <cx:pt idx="10223">318</cx:pt>
          <cx:pt idx="10224">317</cx:pt>
          <cx:pt idx="10225">317</cx:pt>
          <cx:pt idx="10226">317</cx:pt>
          <cx:pt idx="10227">317</cx:pt>
          <cx:pt idx="10228">317</cx:pt>
          <cx:pt idx="10229">317</cx:pt>
          <cx:pt idx="10230">316</cx:pt>
          <cx:pt idx="10231">316</cx:pt>
          <cx:pt idx="10232">315</cx:pt>
          <cx:pt idx="10233">315</cx:pt>
          <cx:pt idx="10234">315</cx:pt>
          <cx:pt idx="10235">315</cx:pt>
          <cx:pt idx="10236">315</cx:pt>
          <cx:pt idx="10237">315</cx:pt>
          <cx:pt idx="10238">315</cx:pt>
          <cx:pt idx="10239">315</cx:pt>
          <cx:pt idx="10240">314</cx:pt>
          <cx:pt idx="10241">314</cx:pt>
          <cx:pt idx="10242">314</cx:pt>
          <cx:pt idx="10243">314</cx:pt>
          <cx:pt idx="10244">314</cx:pt>
          <cx:pt idx="10245">314</cx:pt>
          <cx:pt idx="10246">314</cx:pt>
          <cx:pt idx="10247">314</cx:pt>
          <cx:pt idx="10248">313</cx:pt>
          <cx:pt idx="10249">313</cx:pt>
          <cx:pt idx="10250">313</cx:pt>
          <cx:pt idx="10251">313</cx:pt>
          <cx:pt idx="10252">313</cx:pt>
          <cx:pt idx="10253">313</cx:pt>
          <cx:pt idx="10254">313</cx:pt>
          <cx:pt idx="10255">312</cx:pt>
          <cx:pt idx="10256">312</cx:pt>
          <cx:pt idx="10257">311</cx:pt>
          <cx:pt idx="10258">311</cx:pt>
          <cx:pt idx="10259">311</cx:pt>
          <cx:pt idx="10260">310</cx:pt>
          <cx:pt idx="10261">310</cx:pt>
          <cx:pt idx="10262">310</cx:pt>
          <cx:pt idx="10263">309</cx:pt>
          <cx:pt idx="10264">308</cx:pt>
          <cx:pt idx="10265">308</cx:pt>
          <cx:pt idx="10266">308</cx:pt>
          <cx:pt idx="10267">308</cx:pt>
          <cx:pt idx="10268">308</cx:pt>
          <cx:pt idx="10269">307</cx:pt>
          <cx:pt idx="10270">306</cx:pt>
          <cx:pt idx="10271">306</cx:pt>
          <cx:pt idx="10272">306</cx:pt>
          <cx:pt idx="10273">306</cx:pt>
          <cx:pt idx="10274">306</cx:pt>
          <cx:pt idx="10275">306</cx:pt>
          <cx:pt idx="10276">306</cx:pt>
          <cx:pt idx="10277">306</cx:pt>
          <cx:pt idx="10278">306</cx:pt>
          <cx:pt idx="10279">304</cx:pt>
          <cx:pt idx="10280">304</cx:pt>
          <cx:pt idx="10281">304</cx:pt>
          <cx:pt idx="10282">304</cx:pt>
          <cx:pt idx="10283">304</cx:pt>
          <cx:pt idx="10284">302</cx:pt>
          <cx:pt idx="10285">302</cx:pt>
          <cx:pt idx="10286">302</cx:pt>
          <cx:pt idx="10287">302</cx:pt>
          <cx:pt idx="10288">302</cx:pt>
          <cx:pt idx="10289">302</cx:pt>
          <cx:pt idx="10290">302</cx:pt>
          <cx:pt idx="10291">301</cx:pt>
          <cx:pt idx="10292">301</cx:pt>
          <cx:pt idx="10293">301</cx:pt>
          <cx:pt idx="10294">301</cx:pt>
          <cx:pt idx="10295">300</cx:pt>
          <cx:pt idx="10296">300</cx:pt>
          <cx:pt idx="10297">300</cx:pt>
          <cx:pt idx="10298">300</cx:pt>
          <cx:pt idx="10299">300</cx:pt>
          <cx:pt idx="10300">300</cx:pt>
          <cx:pt idx="10301">300</cx:pt>
          <cx:pt idx="10302">300</cx:pt>
          <cx:pt idx="10303">299</cx:pt>
          <cx:pt idx="10304">299</cx:pt>
          <cx:pt idx="10305">299</cx:pt>
          <cx:pt idx="10306">299</cx:pt>
          <cx:pt idx="10307">299</cx:pt>
          <cx:pt idx="10308">298</cx:pt>
          <cx:pt idx="10309">298</cx:pt>
          <cx:pt idx="10310">297</cx:pt>
          <cx:pt idx="10311">297</cx:pt>
          <cx:pt idx="10312">297</cx:pt>
          <cx:pt idx="10313">297</cx:pt>
          <cx:pt idx="10314">297</cx:pt>
          <cx:pt idx="10315">297</cx:pt>
          <cx:pt idx="10316">296</cx:pt>
          <cx:pt idx="10317">296</cx:pt>
          <cx:pt idx="10318">296</cx:pt>
          <cx:pt idx="10319">296</cx:pt>
          <cx:pt idx="10320">295</cx:pt>
          <cx:pt idx="10321">295</cx:pt>
          <cx:pt idx="10322">295</cx:pt>
          <cx:pt idx="10323">295</cx:pt>
          <cx:pt idx="10324">294</cx:pt>
          <cx:pt idx="10325">294</cx:pt>
          <cx:pt idx="10326">294</cx:pt>
          <cx:pt idx="10327">294</cx:pt>
          <cx:pt idx="10328">294</cx:pt>
          <cx:pt idx="10329">293</cx:pt>
          <cx:pt idx="10330">292</cx:pt>
          <cx:pt idx="10331">292</cx:pt>
          <cx:pt idx="10332">291</cx:pt>
          <cx:pt idx="10333">291</cx:pt>
          <cx:pt idx="10334">291</cx:pt>
          <cx:pt idx="10335">291</cx:pt>
          <cx:pt idx="10336">291</cx:pt>
          <cx:pt idx="10337">290</cx:pt>
          <cx:pt idx="10338">290</cx:pt>
          <cx:pt idx="10339">289</cx:pt>
          <cx:pt idx="10340">289</cx:pt>
          <cx:pt idx="10341">289</cx:pt>
          <cx:pt idx="10342">289</cx:pt>
          <cx:pt idx="10343">288</cx:pt>
          <cx:pt idx="10344">288</cx:pt>
          <cx:pt idx="10345">288</cx:pt>
          <cx:pt idx="10346">288</cx:pt>
          <cx:pt idx="10347">288</cx:pt>
          <cx:pt idx="10348">288</cx:pt>
          <cx:pt idx="10349">288</cx:pt>
          <cx:pt idx="10350">288</cx:pt>
          <cx:pt idx="10351">287</cx:pt>
          <cx:pt idx="10352">287</cx:pt>
          <cx:pt idx="10353">287</cx:pt>
          <cx:pt idx="10354">287</cx:pt>
          <cx:pt idx="10355">287</cx:pt>
          <cx:pt idx="10356">287</cx:pt>
          <cx:pt idx="10357">286</cx:pt>
          <cx:pt idx="10358">286</cx:pt>
          <cx:pt idx="10359">286</cx:pt>
          <cx:pt idx="10360">286</cx:pt>
          <cx:pt idx="10361">286</cx:pt>
          <cx:pt idx="10362">286</cx:pt>
          <cx:pt idx="10363">285</cx:pt>
          <cx:pt idx="10364">285</cx:pt>
          <cx:pt idx="10365">285</cx:pt>
          <cx:pt idx="10366">285</cx:pt>
          <cx:pt idx="10367">285</cx:pt>
          <cx:pt idx="10368">285</cx:pt>
          <cx:pt idx="10369">284</cx:pt>
          <cx:pt idx="10370">284</cx:pt>
          <cx:pt idx="10371">284</cx:pt>
          <cx:pt idx="10372">284</cx:pt>
          <cx:pt idx="10373">284</cx:pt>
          <cx:pt idx="10374">284</cx:pt>
          <cx:pt idx="10375">284</cx:pt>
          <cx:pt idx="10376">283</cx:pt>
          <cx:pt idx="10377">283</cx:pt>
          <cx:pt idx="10378">283</cx:pt>
          <cx:pt idx="10379">283</cx:pt>
          <cx:pt idx="10380">282</cx:pt>
          <cx:pt idx="10381">282</cx:pt>
          <cx:pt idx="10382">282</cx:pt>
          <cx:pt idx="10383">282</cx:pt>
          <cx:pt idx="10384">282</cx:pt>
          <cx:pt idx="10385">281</cx:pt>
          <cx:pt idx="10386">281</cx:pt>
          <cx:pt idx="10387">281</cx:pt>
          <cx:pt idx="10388">280</cx:pt>
          <cx:pt idx="10389">280</cx:pt>
          <cx:pt idx="10390">280</cx:pt>
          <cx:pt idx="10391">280</cx:pt>
          <cx:pt idx="10392">280</cx:pt>
          <cx:pt idx="10393">279</cx:pt>
          <cx:pt idx="10394">279</cx:pt>
          <cx:pt idx="10395">279</cx:pt>
          <cx:pt idx="10396">279</cx:pt>
          <cx:pt idx="10397">279</cx:pt>
          <cx:pt idx="10398">279</cx:pt>
          <cx:pt idx="10399">279</cx:pt>
          <cx:pt idx="10400">278</cx:pt>
          <cx:pt idx="10401">278</cx:pt>
          <cx:pt idx="10402">278</cx:pt>
          <cx:pt idx="10403">277</cx:pt>
          <cx:pt idx="10404">277</cx:pt>
          <cx:pt idx="10405">277</cx:pt>
          <cx:pt idx="10406">277</cx:pt>
          <cx:pt idx="10407">276</cx:pt>
          <cx:pt idx="10408">276</cx:pt>
          <cx:pt idx="10409">276</cx:pt>
          <cx:pt idx="10410">276</cx:pt>
          <cx:pt idx="10411">276</cx:pt>
          <cx:pt idx="10412">276</cx:pt>
          <cx:pt idx="10413">276</cx:pt>
          <cx:pt idx="10414">275</cx:pt>
          <cx:pt idx="10415">275</cx:pt>
          <cx:pt idx="10416">275</cx:pt>
          <cx:pt idx="10417">274</cx:pt>
          <cx:pt idx="10418">274</cx:pt>
          <cx:pt idx="10419">274</cx:pt>
          <cx:pt idx="10420">274</cx:pt>
          <cx:pt idx="10421">273</cx:pt>
          <cx:pt idx="10422">273</cx:pt>
          <cx:pt idx="10423">273</cx:pt>
          <cx:pt idx="10424">272</cx:pt>
          <cx:pt idx="10425">272</cx:pt>
          <cx:pt idx="10426">272</cx:pt>
          <cx:pt idx="10427">272</cx:pt>
          <cx:pt idx="10428">272</cx:pt>
          <cx:pt idx="10429">272</cx:pt>
          <cx:pt idx="10430">272</cx:pt>
          <cx:pt idx="10431">272</cx:pt>
          <cx:pt idx="10432">271</cx:pt>
          <cx:pt idx="10433">271</cx:pt>
          <cx:pt idx="10434">271</cx:pt>
          <cx:pt idx="10435">270</cx:pt>
          <cx:pt idx="10436">270</cx:pt>
          <cx:pt idx="10437">270</cx:pt>
          <cx:pt idx="10438">269</cx:pt>
          <cx:pt idx="10439">269</cx:pt>
          <cx:pt idx="10440">268</cx:pt>
          <cx:pt idx="10441">267</cx:pt>
          <cx:pt idx="10442">267</cx:pt>
          <cx:pt idx="10443">267</cx:pt>
          <cx:pt idx="10444">267</cx:pt>
          <cx:pt idx="10445">267</cx:pt>
          <cx:pt idx="10446">267</cx:pt>
          <cx:pt idx="10447">267</cx:pt>
          <cx:pt idx="10448">267</cx:pt>
          <cx:pt idx="10449">266</cx:pt>
          <cx:pt idx="10450">266</cx:pt>
          <cx:pt idx="10451">265</cx:pt>
          <cx:pt idx="10452">265</cx:pt>
          <cx:pt idx="10453">265</cx:pt>
          <cx:pt idx="10454">265</cx:pt>
          <cx:pt idx="10455">264</cx:pt>
          <cx:pt idx="10456">264</cx:pt>
          <cx:pt idx="10457">263</cx:pt>
          <cx:pt idx="10458">263</cx:pt>
          <cx:pt idx="10459">263</cx:pt>
          <cx:pt idx="10460">263</cx:pt>
          <cx:pt idx="10461">263</cx:pt>
          <cx:pt idx="10462">263</cx:pt>
          <cx:pt idx="10463">263</cx:pt>
          <cx:pt idx="10464">262</cx:pt>
          <cx:pt idx="10465">262</cx:pt>
          <cx:pt idx="10466">262</cx:pt>
          <cx:pt idx="10467">262</cx:pt>
          <cx:pt idx="10468">262</cx:pt>
          <cx:pt idx="10469">262</cx:pt>
          <cx:pt idx="10470">261</cx:pt>
          <cx:pt idx="10471">261</cx:pt>
          <cx:pt idx="10472">261</cx:pt>
          <cx:pt idx="10473">261</cx:pt>
          <cx:pt idx="10474">260</cx:pt>
          <cx:pt idx="10475">259</cx:pt>
          <cx:pt idx="10476">259</cx:pt>
          <cx:pt idx="10477">259</cx:pt>
          <cx:pt idx="10478">259</cx:pt>
          <cx:pt idx="10479">259</cx:pt>
          <cx:pt idx="10480">259</cx:pt>
          <cx:pt idx="10481">259</cx:pt>
          <cx:pt idx="10482">258</cx:pt>
          <cx:pt idx="10483">258</cx:pt>
          <cx:pt idx="10484">257</cx:pt>
          <cx:pt idx="10485">257</cx:pt>
          <cx:pt idx="10486">257</cx:pt>
          <cx:pt idx="10487">257</cx:pt>
          <cx:pt idx="10488">257</cx:pt>
          <cx:pt idx="10489">257</cx:pt>
          <cx:pt idx="10490">256</cx:pt>
          <cx:pt idx="10491">256</cx:pt>
          <cx:pt idx="10492">256</cx:pt>
          <cx:pt idx="10493">256</cx:pt>
          <cx:pt idx="10494">256</cx:pt>
          <cx:pt idx="10495">256</cx:pt>
          <cx:pt idx="10496">256</cx:pt>
          <cx:pt idx="10497">256</cx:pt>
          <cx:pt idx="10498">256</cx:pt>
          <cx:pt idx="10499">256</cx:pt>
          <cx:pt idx="10500">256</cx:pt>
          <cx:pt idx="10501">256</cx:pt>
          <cx:pt idx="10502">255</cx:pt>
          <cx:pt idx="10503">255</cx:pt>
          <cx:pt idx="10504">255</cx:pt>
          <cx:pt idx="10505">255</cx:pt>
          <cx:pt idx="10506">255</cx:pt>
          <cx:pt idx="10507">255</cx:pt>
          <cx:pt idx="10508">255</cx:pt>
          <cx:pt idx="10509">255</cx:pt>
          <cx:pt idx="10510">255</cx:pt>
          <cx:pt idx="10511">254</cx:pt>
          <cx:pt idx="10512">254</cx:pt>
          <cx:pt idx="10513">254</cx:pt>
          <cx:pt idx="10514">254</cx:pt>
          <cx:pt idx="10515">254</cx:pt>
          <cx:pt idx="10516">254</cx:pt>
          <cx:pt idx="10517">253</cx:pt>
          <cx:pt idx="10518">253</cx:pt>
          <cx:pt idx="10519">253</cx:pt>
          <cx:pt idx="10520">253</cx:pt>
          <cx:pt idx="10521">252</cx:pt>
          <cx:pt idx="10522">252</cx:pt>
          <cx:pt idx="10523">252</cx:pt>
          <cx:pt idx="10524">252</cx:pt>
          <cx:pt idx="10525">252</cx:pt>
          <cx:pt idx="10526">252</cx:pt>
          <cx:pt idx="10527">252</cx:pt>
          <cx:pt idx="10528">251</cx:pt>
          <cx:pt idx="10529">251</cx:pt>
          <cx:pt idx="10530">251</cx:pt>
          <cx:pt idx="10531">251</cx:pt>
          <cx:pt idx="10532">251</cx:pt>
          <cx:pt idx="10533">250</cx:pt>
          <cx:pt idx="10534">250</cx:pt>
          <cx:pt idx="10535">250</cx:pt>
          <cx:pt idx="10536">249</cx:pt>
          <cx:pt idx="10537">249</cx:pt>
          <cx:pt idx="10538">249</cx:pt>
          <cx:pt idx="10539">249</cx:pt>
          <cx:pt idx="10540">249</cx:pt>
          <cx:pt idx="10541">248</cx:pt>
          <cx:pt idx="10542">248</cx:pt>
          <cx:pt idx="10543">248</cx:pt>
          <cx:pt idx="10544">248</cx:pt>
          <cx:pt idx="10545">248</cx:pt>
          <cx:pt idx="10546">247</cx:pt>
          <cx:pt idx="10547">247</cx:pt>
          <cx:pt idx="10548">247</cx:pt>
          <cx:pt idx="10549">247</cx:pt>
          <cx:pt idx="10550">247</cx:pt>
          <cx:pt idx="10551">247</cx:pt>
          <cx:pt idx="10552">247</cx:pt>
          <cx:pt idx="10553">246</cx:pt>
          <cx:pt idx="10554">245</cx:pt>
          <cx:pt idx="10555">245</cx:pt>
          <cx:pt idx="10556">245</cx:pt>
          <cx:pt idx="10557">245</cx:pt>
          <cx:pt idx="10558">245</cx:pt>
          <cx:pt idx="10559">245</cx:pt>
          <cx:pt idx="10560">244</cx:pt>
          <cx:pt idx="10561">244</cx:pt>
          <cx:pt idx="10562">244</cx:pt>
          <cx:pt idx="10563">244</cx:pt>
          <cx:pt idx="10564">243</cx:pt>
          <cx:pt idx="10565">243</cx:pt>
          <cx:pt idx="10566">243</cx:pt>
          <cx:pt idx="10567">243</cx:pt>
          <cx:pt idx="10568">243</cx:pt>
          <cx:pt idx="10569">243</cx:pt>
          <cx:pt idx="10570">243</cx:pt>
          <cx:pt idx="10571">243</cx:pt>
          <cx:pt idx="10572">243</cx:pt>
          <cx:pt idx="10573">243</cx:pt>
          <cx:pt idx="10574">242</cx:pt>
          <cx:pt idx="10575">242</cx:pt>
          <cx:pt idx="10576">242</cx:pt>
          <cx:pt idx="10577">242</cx:pt>
          <cx:pt idx="10578">241</cx:pt>
          <cx:pt idx="10579">241</cx:pt>
          <cx:pt idx="10580">241</cx:pt>
          <cx:pt idx="10581">241</cx:pt>
          <cx:pt idx="10582">241</cx:pt>
          <cx:pt idx="10583">241</cx:pt>
          <cx:pt idx="10584">241</cx:pt>
          <cx:pt idx="10585">240</cx:pt>
          <cx:pt idx="10586">240</cx:pt>
          <cx:pt idx="10587">240</cx:pt>
          <cx:pt idx="10588">240</cx:pt>
          <cx:pt idx="10589">240</cx:pt>
          <cx:pt idx="10590">240</cx:pt>
          <cx:pt idx="10591">239</cx:pt>
          <cx:pt idx="10592">239</cx:pt>
          <cx:pt idx="10593">239</cx:pt>
          <cx:pt idx="10594">239</cx:pt>
          <cx:pt idx="10595">238</cx:pt>
          <cx:pt idx="10596">238</cx:pt>
          <cx:pt idx="10597">237</cx:pt>
          <cx:pt idx="10598">237</cx:pt>
          <cx:pt idx="10599">237</cx:pt>
          <cx:pt idx="10600">236</cx:pt>
          <cx:pt idx="10601">236</cx:pt>
          <cx:pt idx="10602">235</cx:pt>
          <cx:pt idx="10603">235</cx:pt>
          <cx:pt idx="10604">235</cx:pt>
          <cx:pt idx="10605">235</cx:pt>
          <cx:pt idx="10606">235</cx:pt>
          <cx:pt idx="10607">235</cx:pt>
          <cx:pt idx="10608">234</cx:pt>
          <cx:pt idx="10609">234</cx:pt>
          <cx:pt idx="10610">234</cx:pt>
          <cx:pt idx="10611">234</cx:pt>
          <cx:pt idx="10612">233</cx:pt>
          <cx:pt idx="10613">232</cx:pt>
          <cx:pt idx="10614">232</cx:pt>
          <cx:pt idx="10615">232</cx:pt>
          <cx:pt idx="10616">232</cx:pt>
          <cx:pt idx="10617">232</cx:pt>
          <cx:pt idx="10618">232</cx:pt>
          <cx:pt idx="10619">231</cx:pt>
          <cx:pt idx="10620">231</cx:pt>
          <cx:pt idx="10621">231</cx:pt>
          <cx:pt idx="10622">231</cx:pt>
          <cx:pt idx="10623">231</cx:pt>
          <cx:pt idx="10624">231</cx:pt>
          <cx:pt idx="10625">231</cx:pt>
          <cx:pt idx="10626">230</cx:pt>
          <cx:pt idx="10627">230</cx:pt>
          <cx:pt idx="10628">230</cx:pt>
          <cx:pt idx="10629">230</cx:pt>
          <cx:pt idx="10630">230</cx:pt>
          <cx:pt idx="10631">230</cx:pt>
          <cx:pt idx="10632">229</cx:pt>
          <cx:pt idx="10633">228</cx:pt>
          <cx:pt idx="10634">228</cx:pt>
          <cx:pt idx="10635">228</cx:pt>
          <cx:pt idx="10636">228</cx:pt>
          <cx:pt idx="10637">228</cx:pt>
          <cx:pt idx="10638">228</cx:pt>
          <cx:pt idx="10639">228</cx:pt>
          <cx:pt idx="10640">228</cx:pt>
          <cx:pt idx="10641">227</cx:pt>
          <cx:pt idx="10642">227</cx:pt>
          <cx:pt idx="10643">227</cx:pt>
          <cx:pt idx="10644">227</cx:pt>
          <cx:pt idx="10645">227</cx:pt>
          <cx:pt idx="10646">227</cx:pt>
          <cx:pt idx="10647">226</cx:pt>
          <cx:pt idx="10648">226</cx:pt>
          <cx:pt idx="10649">226</cx:pt>
          <cx:pt idx="10650">226</cx:pt>
          <cx:pt idx="10651">226</cx:pt>
          <cx:pt idx="10652">226</cx:pt>
          <cx:pt idx="10653">226</cx:pt>
          <cx:pt idx="10654">226</cx:pt>
          <cx:pt idx="10655">226</cx:pt>
          <cx:pt idx="10656">225</cx:pt>
          <cx:pt idx="10657">225</cx:pt>
          <cx:pt idx="10658">225</cx:pt>
          <cx:pt idx="10659">225</cx:pt>
          <cx:pt idx="10660">225</cx:pt>
          <cx:pt idx="10661">224</cx:pt>
          <cx:pt idx="10662">224</cx:pt>
          <cx:pt idx="10663">223</cx:pt>
          <cx:pt idx="10664">223</cx:pt>
          <cx:pt idx="10665">223</cx:pt>
          <cx:pt idx="10666">223</cx:pt>
          <cx:pt idx="10667">223</cx:pt>
          <cx:pt idx="10668">223</cx:pt>
          <cx:pt idx="10669">222</cx:pt>
          <cx:pt idx="10670">222</cx:pt>
          <cx:pt idx="10671">222</cx:pt>
          <cx:pt idx="10672">222</cx:pt>
          <cx:pt idx="10673">222</cx:pt>
          <cx:pt idx="10674">221</cx:pt>
          <cx:pt idx="10675">220</cx:pt>
          <cx:pt idx="10676">219</cx:pt>
          <cx:pt idx="10677">219</cx:pt>
          <cx:pt idx="10678">219</cx:pt>
          <cx:pt idx="10679">219</cx:pt>
          <cx:pt idx="10680">219</cx:pt>
          <cx:pt idx="10681">218</cx:pt>
          <cx:pt idx="10682">218</cx:pt>
          <cx:pt idx="10683">218</cx:pt>
          <cx:pt idx="10684">218</cx:pt>
          <cx:pt idx="10685">218</cx:pt>
          <cx:pt idx="10686">218</cx:pt>
          <cx:pt idx="10687">217</cx:pt>
          <cx:pt idx="10688">217</cx:pt>
          <cx:pt idx="10689">217</cx:pt>
          <cx:pt idx="10690">217</cx:pt>
          <cx:pt idx="10691">217</cx:pt>
          <cx:pt idx="10692">217</cx:pt>
          <cx:pt idx="10693">216</cx:pt>
          <cx:pt idx="10694">216</cx:pt>
          <cx:pt idx="10695">216</cx:pt>
          <cx:pt idx="10696">215</cx:pt>
          <cx:pt idx="10697">215</cx:pt>
          <cx:pt idx="10698">215</cx:pt>
          <cx:pt idx="10699">215</cx:pt>
          <cx:pt idx="10700">215</cx:pt>
          <cx:pt idx="10701">214</cx:pt>
          <cx:pt idx="10702">214</cx:pt>
          <cx:pt idx="10703">213</cx:pt>
          <cx:pt idx="10704">213</cx:pt>
          <cx:pt idx="10705">213</cx:pt>
          <cx:pt idx="10706">213</cx:pt>
          <cx:pt idx="10707">213</cx:pt>
          <cx:pt idx="10708">213</cx:pt>
          <cx:pt idx="10709">212</cx:pt>
          <cx:pt idx="10710">212</cx:pt>
          <cx:pt idx="10711">212</cx:pt>
          <cx:pt idx="10712">212</cx:pt>
          <cx:pt idx="10713">212</cx:pt>
          <cx:pt idx="10714">212</cx:pt>
          <cx:pt idx="10715">211</cx:pt>
          <cx:pt idx="10716">211</cx:pt>
          <cx:pt idx="10717">211</cx:pt>
          <cx:pt idx="10718">211</cx:pt>
          <cx:pt idx="10719">211</cx:pt>
          <cx:pt idx="10720">210</cx:pt>
          <cx:pt idx="10721">210</cx:pt>
          <cx:pt idx="10722">210</cx:pt>
          <cx:pt idx="10723">210</cx:pt>
          <cx:pt idx="10724">210</cx:pt>
          <cx:pt idx="10725">210</cx:pt>
          <cx:pt idx="10726">209</cx:pt>
          <cx:pt idx="10727">209</cx:pt>
          <cx:pt idx="10728">209</cx:pt>
          <cx:pt idx="10729">209</cx:pt>
          <cx:pt idx="10730">208</cx:pt>
          <cx:pt idx="10731">208</cx:pt>
          <cx:pt idx="10732">208</cx:pt>
          <cx:pt idx="10733">208</cx:pt>
          <cx:pt idx="10734">207</cx:pt>
          <cx:pt idx="10735">207</cx:pt>
          <cx:pt idx="10736">207</cx:pt>
          <cx:pt idx="10737">207</cx:pt>
          <cx:pt idx="10738">207</cx:pt>
          <cx:pt idx="10739">207</cx:pt>
          <cx:pt idx="10740">207</cx:pt>
          <cx:pt idx="10741">207</cx:pt>
          <cx:pt idx="10742">206</cx:pt>
          <cx:pt idx="10743">206</cx:pt>
          <cx:pt idx="10744">206</cx:pt>
          <cx:pt idx="10745">206</cx:pt>
          <cx:pt idx="10746">205</cx:pt>
          <cx:pt idx="10747">205</cx:pt>
          <cx:pt idx="10748">205</cx:pt>
          <cx:pt idx="10749">205</cx:pt>
          <cx:pt idx="10750">204</cx:pt>
          <cx:pt idx="10751">204</cx:pt>
          <cx:pt idx="10752">203</cx:pt>
          <cx:pt idx="10753">203</cx:pt>
          <cx:pt idx="10754">203</cx:pt>
          <cx:pt idx="10755">203</cx:pt>
          <cx:pt idx="10756">203</cx:pt>
          <cx:pt idx="10757">203</cx:pt>
          <cx:pt idx="10758">203</cx:pt>
          <cx:pt idx="10759">203</cx:pt>
          <cx:pt idx="10760">202</cx:pt>
          <cx:pt idx="10761">202</cx:pt>
          <cx:pt idx="10762">201</cx:pt>
          <cx:pt idx="10763">201</cx:pt>
          <cx:pt idx="10764">201</cx:pt>
          <cx:pt idx="10765">200</cx:pt>
          <cx:pt idx="10766">200</cx:pt>
          <cx:pt idx="10767">200</cx:pt>
          <cx:pt idx="10768">199</cx:pt>
          <cx:pt idx="10769">199</cx:pt>
          <cx:pt idx="10770">199</cx:pt>
          <cx:pt idx="10771">198</cx:pt>
          <cx:pt idx="10772">198</cx:pt>
          <cx:pt idx="10773">198</cx:pt>
          <cx:pt idx="10774">198</cx:pt>
          <cx:pt idx="10775">197</cx:pt>
          <cx:pt idx="10776">197</cx:pt>
          <cx:pt idx="10777">197</cx:pt>
          <cx:pt idx="10778">197</cx:pt>
          <cx:pt idx="10779">197</cx:pt>
          <cx:pt idx="10780">197</cx:pt>
          <cx:pt idx="10781">197</cx:pt>
          <cx:pt idx="10782">197</cx:pt>
          <cx:pt idx="10783">196</cx:pt>
          <cx:pt idx="10784">196</cx:pt>
          <cx:pt idx="10785">196</cx:pt>
          <cx:pt idx="10786">196</cx:pt>
          <cx:pt idx="10787">196</cx:pt>
          <cx:pt idx="10788">196</cx:pt>
          <cx:pt idx="10789">196</cx:pt>
          <cx:pt idx="10790">196</cx:pt>
          <cx:pt idx="10791">195</cx:pt>
          <cx:pt idx="10792">195</cx:pt>
          <cx:pt idx="10793">195</cx:pt>
          <cx:pt idx="10794">195</cx:pt>
          <cx:pt idx="10795">195</cx:pt>
          <cx:pt idx="10796">194</cx:pt>
          <cx:pt idx="10797">194</cx:pt>
          <cx:pt idx="10798">194</cx:pt>
          <cx:pt idx="10799">194</cx:pt>
          <cx:pt idx="10800">194</cx:pt>
          <cx:pt idx="10801">193</cx:pt>
          <cx:pt idx="10802">193</cx:pt>
          <cx:pt idx="10803">193</cx:pt>
          <cx:pt idx="10804">192</cx:pt>
          <cx:pt idx="10805">192</cx:pt>
          <cx:pt idx="10806">192</cx:pt>
          <cx:pt idx="10807">191</cx:pt>
          <cx:pt idx="10808">191</cx:pt>
          <cx:pt idx="10809">191</cx:pt>
          <cx:pt idx="10810">191</cx:pt>
          <cx:pt idx="10811">191</cx:pt>
          <cx:pt idx="10812">190</cx:pt>
          <cx:pt idx="10813">190</cx:pt>
          <cx:pt idx="10814">190</cx:pt>
          <cx:pt idx="10815">190</cx:pt>
          <cx:pt idx="10816">189</cx:pt>
          <cx:pt idx="10817">189</cx:pt>
          <cx:pt idx="10818">189</cx:pt>
          <cx:pt idx="10819">189</cx:pt>
          <cx:pt idx="10820">189</cx:pt>
          <cx:pt idx="10821">189</cx:pt>
          <cx:pt idx="10822">189</cx:pt>
          <cx:pt idx="10823">189</cx:pt>
          <cx:pt idx="10824">189</cx:pt>
          <cx:pt idx="10825">189</cx:pt>
          <cx:pt idx="10826">188</cx:pt>
          <cx:pt idx="10827">188</cx:pt>
          <cx:pt idx="10828">187</cx:pt>
          <cx:pt idx="10829">186</cx:pt>
          <cx:pt idx="10830">186</cx:pt>
          <cx:pt idx="10831">185</cx:pt>
          <cx:pt idx="10832">185</cx:pt>
          <cx:pt idx="10833">185</cx:pt>
          <cx:pt idx="10834">185</cx:pt>
          <cx:pt idx="10835">184</cx:pt>
          <cx:pt idx="10836">184</cx:pt>
          <cx:pt idx="10837">184</cx:pt>
          <cx:pt idx="10838">184</cx:pt>
          <cx:pt idx="10839">184</cx:pt>
          <cx:pt idx="10840">183</cx:pt>
          <cx:pt idx="10841">183</cx:pt>
          <cx:pt idx="10842">183</cx:pt>
          <cx:pt idx="10843">183</cx:pt>
          <cx:pt idx="10844">183</cx:pt>
          <cx:pt idx="10845">183</cx:pt>
          <cx:pt idx="10846">182</cx:pt>
          <cx:pt idx="10847">182</cx:pt>
          <cx:pt idx="10848">182</cx:pt>
          <cx:pt idx="10849">181</cx:pt>
          <cx:pt idx="10850">181</cx:pt>
          <cx:pt idx="10851">181</cx:pt>
          <cx:pt idx="10852">180</cx:pt>
          <cx:pt idx="10853">180</cx:pt>
          <cx:pt idx="10854">180</cx:pt>
          <cx:pt idx="10855">180</cx:pt>
          <cx:pt idx="10856">179</cx:pt>
          <cx:pt idx="10857">179</cx:pt>
          <cx:pt idx="10858">179</cx:pt>
          <cx:pt idx="10859">179</cx:pt>
          <cx:pt idx="10860">179</cx:pt>
          <cx:pt idx="10861">179</cx:pt>
          <cx:pt idx="10862">179</cx:pt>
          <cx:pt idx="10863">178</cx:pt>
          <cx:pt idx="10864">178</cx:pt>
          <cx:pt idx="10865">178</cx:pt>
          <cx:pt idx="10866">178</cx:pt>
          <cx:pt idx="10867">177</cx:pt>
          <cx:pt idx="10868">177</cx:pt>
          <cx:pt idx="10869">177</cx:pt>
          <cx:pt idx="10870">177</cx:pt>
          <cx:pt idx="10871">177</cx:pt>
          <cx:pt idx="10872">177</cx:pt>
          <cx:pt idx="10873">176</cx:pt>
          <cx:pt idx="10874">176</cx:pt>
          <cx:pt idx="10875">176</cx:pt>
          <cx:pt idx="10876">176</cx:pt>
          <cx:pt idx="10877">176</cx:pt>
          <cx:pt idx="10878">176</cx:pt>
          <cx:pt idx="10879">175</cx:pt>
          <cx:pt idx="10880">175</cx:pt>
          <cx:pt idx="10881">175</cx:pt>
          <cx:pt idx="10882">175</cx:pt>
          <cx:pt idx="10883">174</cx:pt>
          <cx:pt idx="10884">174</cx:pt>
          <cx:pt idx="10885">174</cx:pt>
          <cx:pt idx="10886">174</cx:pt>
          <cx:pt idx="10887">174</cx:pt>
          <cx:pt idx="10888">174</cx:pt>
          <cx:pt idx="10889">174</cx:pt>
          <cx:pt idx="10890">174</cx:pt>
          <cx:pt idx="10891">174</cx:pt>
          <cx:pt idx="10892">173</cx:pt>
          <cx:pt idx="10893">173</cx:pt>
          <cx:pt idx="10894">173</cx:pt>
          <cx:pt idx="10895">172</cx:pt>
          <cx:pt idx="10896">172</cx:pt>
          <cx:pt idx="10897">172</cx:pt>
          <cx:pt idx="10898">172</cx:pt>
          <cx:pt idx="10899">172</cx:pt>
          <cx:pt idx="10900">172</cx:pt>
          <cx:pt idx="10901">171</cx:pt>
          <cx:pt idx="10902">171</cx:pt>
          <cx:pt idx="10903">171</cx:pt>
          <cx:pt idx="10904">171</cx:pt>
          <cx:pt idx="10905">171</cx:pt>
          <cx:pt idx="10906">171</cx:pt>
          <cx:pt idx="10907">170</cx:pt>
          <cx:pt idx="10908">170</cx:pt>
          <cx:pt idx="10909">169</cx:pt>
          <cx:pt idx="10910">169</cx:pt>
          <cx:pt idx="10911">169</cx:pt>
          <cx:pt idx="10912">169</cx:pt>
          <cx:pt idx="10913">169</cx:pt>
          <cx:pt idx="10914">168</cx:pt>
          <cx:pt idx="10915">168</cx:pt>
          <cx:pt idx="10916">168</cx:pt>
          <cx:pt idx="10917">168</cx:pt>
          <cx:pt idx="10918">168</cx:pt>
          <cx:pt idx="10919">168</cx:pt>
          <cx:pt idx="10920">167</cx:pt>
          <cx:pt idx="10921">167</cx:pt>
          <cx:pt idx="10922">167</cx:pt>
          <cx:pt idx="10923">167</cx:pt>
          <cx:pt idx="10924">167</cx:pt>
          <cx:pt idx="10925">167</cx:pt>
          <cx:pt idx="10926">167</cx:pt>
          <cx:pt idx="10927">166</cx:pt>
          <cx:pt idx="10928">166</cx:pt>
          <cx:pt idx="10929">166</cx:pt>
          <cx:pt idx="10930">166</cx:pt>
          <cx:pt idx="10931">165</cx:pt>
          <cx:pt idx="10932">165</cx:pt>
          <cx:pt idx="10933">165</cx:pt>
          <cx:pt idx="10934">165</cx:pt>
          <cx:pt idx="10935">165</cx:pt>
          <cx:pt idx="10936">165</cx:pt>
          <cx:pt idx="10937">165</cx:pt>
          <cx:pt idx="10938">165</cx:pt>
          <cx:pt idx="10939">164</cx:pt>
          <cx:pt idx="10940">164</cx:pt>
          <cx:pt idx="10941">164</cx:pt>
          <cx:pt idx="10942">164</cx:pt>
          <cx:pt idx="10943">163</cx:pt>
          <cx:pt idx="10944">163</cx:pt>
          <cx:pt idx="10945">163</cx:pt>
          <cx:pt idx="10946">163</cx:pt>
          <cx:pt idx="10947">163</cx:pt>
          <cx:pt idx="10948">163</cx:pt>
          <cx:pt idx="10949">162</cx:pt>
          <cx:pt idx="10950">162</cx:pt>
          <cx:pt idx="10951">162</cx:pt>
          <cx:pt idx="10952">162</cx:pt>
          <cx:pt idx="10953">162</cx:pt>
          <cx:pt idx="10954">162</cx:pt>
          <cx:pt idx="10955">162</cx:pt>
          <cx:pt idx="10956">162</cx:pt>
          <cx:pt idx="10957">162</cx:pt>
          <cx:pt idx="10958">161</cx:pt>
          <cx:pt idx="10959">161</cx:pt>
          <cx:pt idx="10960">161</cx:pt>
          <cx:pt idx="10961">161</cx:pt>
          <cx:pt idx="10962">161</cx:pt>
          <cx:pt idx="10963">160</cx:pt>
          <cx:pt idx="10964">160</cx:pt>
          <cx:pt idx="10965">160</cx:pt>
          <cx:pt idx="10966">160</cx:pt>
          <cx:pt idx="10967">159</cx:pt>
          <cx:pt idx="10968">159</cx:pt>
          <cx:pt idx="10969">159</cx:pt>
          <cx:pt idx="10970">159</cx:pt>
          <cx:pt idx="10971">158</cx:pt>
          <cx:pt idx="10972">158</cx:pt>
          <cx:pt idx="10973">158</cx:pt>
          <cx:pt idx="10974">157</cx:pt>
          <cx:pt idx="10975">157</cx:pt>
          <cx:pt idx="10976">157</cx:pt>
          <cx:pt idx="10977">157</cx:pt>
          <cx:pt idx="10978">157</cx:pt>
          <cx:pt idx="10979">156</cx:pt>
          <cx:pt idx="10980">156</cx:pt>
          <cx:pt idx="10981">156</cx:pt>
          <cx:pt idx="10982">156</cx:pt>
          <cx:pt idx="10983">155</cx:pt>
          <cx:pt idx="10984">155</cx:pt>
          <cx:pt idx="10985">155</cx:pt>
          <cx:pt idx="10986">155</cx:pt>
          <cx:pt idx="10987">154</cx:pt>
          <cx:pt idx="10988">154</cx:pt>
          <cx:pt idx="10989">154</cx:pt>
          <cx:pt idx="10990">154</cx:pt>
          <cx:pt idx="10991">154</cx:pt>
          <cx:pt idx="10992">154</cx:pt>
          <cx:pt idx="10993">154</cx:pt>
          <cx:pt idx="10994">153</cx:pt>
          <cx:pt idx="10995">153</cx:pt>
          <cx:pt idx="10996">153</cx:pt>
          <cx:pt idx="10997">153</cx:pt>
          <cx:pt idx="10998">153</cx:pt>
          <cx:pt idx="10999">152</cx:pt>
          <cx:pt idx="11000">152</cx:pt>
          <cx:pt idx="11001">152</cx:pt>
          <cx:pt idx="11002">151</cx:pt>
          <cx:pt idx="11003">151</cx:pt>
          <cx:pt idx="11004">150</cx:pt>
          <cx:pt idx="11005">150</cx:pt>
          <cx:pt idx="11006">150</cx:pt>
          <cx:pt idx="11007">150</cx:pt>
          <cx:pt idx="11008">150</cx:pt>
          <cx:pt idx="11009">150</cx:pt>
          <cx:pt idx="11010">150</cx:pt>
          <cx:pt idx="11011">149</cx:pt>
          <cx:pt idx="11012">149</cx:pt>
          <cx:pt idx="11013">149</cx:pt>
          <cx:pt idx="11014">149</cx:pt>
          <cx:pt idx="11015">149</cx:pt>
          <cx:pt idx="11016">149</cx:pt>
          <cx:pt idx="11017">149</cx:pt>
          <cx:pt idx="11018">149</cx:pt>
          <cx:pt idx="11019">149</cx:pt>
          <cx:pt idx="11020">149</cx:pt>
          <cx:pt idx="11021">148</cx:pt>
          <cx:pt idx="11022">148</cx:pt>
          <cx:pt idx="11023">148</cx:pt>
          <cx:pt idx="11024">148</cx:pt>
          <cx:pt idx="11025">147</cx:pt>
          <cx:pt idx="11026">147</cx:pt>
          <cx:pt idx="11027">146</cx:pt>
          <cx:pt idx="11028">146</cx:pt>
          <cx:pt idx="11029">146</cx:pt>
          <cx:pt idx="11030">146</cx:pt>
          <cx:pt idx="11031">146</cx:pt>
          <cx:pt idx="11032">146</cx:pt>
          <cx:pt idx="11033">146</cx:pt>
          <cx:pt idx="11034">146</cx:pt>
          <cx:pt idx="11035">146</cx:pt>
          <cx:pt idx="11036">145</cx:pt>
          <cx:pt idx="11037">145</cx:pt>
          <cx:pt idx="11038">145</cx:pt>
          <cx:pt idx="11039">145</cx:pt>
          <cx:pt idx="11040">145</cx:pt>
          <cx:pt idx="11041">145</cx:pt>
          <cx:pt idx="11042">144</cx:pt>
          <cx:pt idx="11043">144</cx:pt>
          <cx:pt idx="11044">144</cx:pt>
          <cx:pt idx="11045">144</cx:pt>
          <cx:pt idx="11046">144</cx:pt>
          <cx:pt idx="11047">143</cx:pt>
          <cx:pt idx="11048">142</cx:pt>
          <cx:pt idx="11049">142</cx:pt>
          <cx:pt idx="11050">142</cx:pt>
          <cx:pt idx="11051">142</cx:pt>
          <cx:pt idx="11052">141</cx:pt>
          <cx:pt idx="11053">141</cx:pt>
          <cx:pt idx="11054">141</cx:pt>
          <cx:pt idx="11055">141</cx:pt>
          <cx:pt idx="11056">141</cx:pt>
          <cx:pt idx="11057">141</cx:pt>
          <cx:pt idx="11058">140</cx:pt>
          <cx:pt idx="11059">140</cx:pt>
          <cx:pt idx="11060">140</cx:pt>
          <cx:pt idx="11061">140</cx:pt>
          <cx:pt idx="11062">140</cx:pt>
          <cx:pt idx="11063">140</cx:pt>
          <cx:pt idx="11064">139</cx:pt>
          <cx:pt idx="11065">139</cx:pt>
          <cx:pt idx="11066">139</cx:pt>
          <cx:pt idx="11067">139</cx:pt>
          <cx:pt idx="11068">139</cx:pt>
          <cx:pt idx="11069">139</cx:pt>
          <cx:pt idx="11070">138</cx:pt>
          <cx:pt idx="11071">138</cx:pt>
          <cx:pt idx="11072">138</cx:pt>
          <cx:pt idx="11073">138</cx:pt>
          <cx:pt idx="11074">137</cx:pt>
          <cx:pt idx="11075">137</cx:pt>
          <cx:pt idx="11076">137</cx:pt>
          <cx:pt idx="11077">137</cx:pt>
          <cx:pt idx="11078">137</cx:pt>
          <cx:pt idx="11079">136</cx:pt>
          <cx:pt idx="11080">136</cx:pt>
          <cx:pt idx="11081">136</cx:pt>
          <cx:pt idx="11082">136</cx:pt>
          <cx:pt idx="11083">136</cx:pt>
          <cx:pt idx="11084">136</cx:pt>
          <cx:pt idx="11085">136</cx:pt>
          <cx:pt idx="11086">136</cx:pt>
          <cx:pt idx="11087">136</cx:pt>
          <cx:pt idx="11088">136</cx:pt>
          <cx:pt idx="11089">136</cx:pt>
          <cx:pt idx="11090">136</cx:pt>
          <cx:pt idx="11091">135</cx:pt>
          <cx:pt idx="11092">135</cx:pt>
          <cx:pt idx="11093">135</cx:pt>
          <cx:pt idx="11094">135</cx:pt>
          <cx:pt idx="11095">135</cx:pt>
          <cx:pt idx="11096">134</cx:pt>
          <cx:pt idx="11097">134</cx:pt>
          <cx:pt idx="11098">134</cx:pt>
          <cx:pt idx="11099">134</cx:pt>
          <cx:pt idx="11100">133</cx:pt>
          <cx:pt idx="11101">133</cx:pt>
          <cx:pt idx="11102">133</cx:pt>
          <cx:pt idx="11103">132</cx:pt>
          <cx:pt idx="11104">132</cx:pt>
          <cx:pt idx="11105">132</cx:pt>
          <cx:pt idx="11106">132</cx:pt>
          <cx:pt idx="11107">132</cx:pt>
          <cx:pt idx="11108">132</cx:pt>
          <cx:pt idx="11109">132</cx:pt>
          <cx:pt idx="11110">132</cx:pt>
          <cx:pt idx="11111">132</cx:pt>
          <cx:pt idx="11112">131</cx:pt>
          <cx:pt idx="11113">131</cx:pt>
          <cx:pt idx="11114">131</cx:pt>
          <cx:pt idx="11115">131</cx:pt>
          <cx:pt idx="11116">131</cx:pt>
          <cx:pt idx="11117">131</cx:pt>
          <cx:pt idx="11118">131</cx:pt>
          <cx:pt idx="11119">130</cx:pt>
          <cx:pt idx="11120">130</cx:pt>
          <cx:pt idx="11121">130</cx:pt>
          <cx:pt idx="11122">130</cx:pt>
          <cx:pt idx="11123">130</cx:pt>
          <cx:pt idx="11124">130</cx:pt>
          <cx:pt idx="11125">129</cx:pt>
          <cx:pt idx="11126">129</cx:pt>
          <cx:pt idx="11127">129</cx:pt>
          <cx:pt idx="11128">129</cx:pt>
          <cx:pt idx="11129">128</cx:pt>
          <cx:pt idx="11130">128</cx:pt>
          <cx:pt idx="11131">128</cx:pt>
          <cx:pt idx="11132">128</cx:pt>
          <cx:pt idx="11133">128</cx:pt>
          <cx:pt idx="11134">127</cx:pt>
          <cx:pt idx="11135">127</cx:pt>
          <cx:pt idx="11136">127</cx:pt>
          <cx:pt idx="11137">126</cx:pt>
          <cx:pt idx="11138">126</cx:pt>
          <cx:pt idx="11139">126</cx:pt>
          <cx:pt idx="11140">126</cx:pt>
          <cx:pt idx="11141">125</cx:pt>
          <cx:pt idx="11142">125</cx:pt>
          <cx:pt idx="11143">125</cx:pt>
          <cx:pt idx="11144">125</cx:pt>
          <cx:pt idx="11145">125</cx:pt>
          <cx:pt idx="11146">125</cx:pt>
          <cx:pt idx="11147">124</cx:pt>
          <cx:pt idx="11148">123</cx:pt>
          <cx:pt idx="11149">123</cx:pt>
          <cx:pt idx="11150">123</cx:pt>
          <cx:pt idx="11151">123</cx:pt>
          <cx:pt idx="11152">123</cx:pt>
          <cx:pt idx="11153">122</cx:pt>
          <cx:pt idx="11154">122</cx:pt>
          <cx:pt idx="11155">122</cx:pt>
          <cx:pt idx="11156">122</cx:pt>
          <cx:pt idx="11157">122</cx:pt>
          <cx:pt idx="11158">122</cx:pt>
          <cx:pt idx="11159">121</cx:pt>
          <cx:pt idx="11160">121</cx:pt>
          <cx:pt idx="11161">121</cx:pt>
          <cx:pt idx="11162">121</cx:pt>
          <cx:pt idx="11163">121</cx:pt>
          <cx:pt idx="11164">121</cx:pt>
          <cx:pt idx="11165">120</cx:pt>
          <cx:pt idx="11166">120</cx:pt>
          <cx:pt idx="11167">120</cx:pt>
          <cx:pt idx="11168">120</cx:pt>
          <cx:pt idx="11169">120</cx:pt>
          <cx:pt idx="11170">119</cx:pt>
          <cx:pt idx="11171">119</cx:pt>
          <cx:pt idx="11172">119</cx:pt>
          <cx:pt idx="11173">119</cx:pt>
          <cx:pt idx="11174">119</cx:pt>
          <cx:pt idx="11175">118</cx:pt>
          <cx:pt idx="11176">118</cx:pt>
          <cx:pt idx="11177">117</cx:pt>
          <cx:pt idx="11178">117</cx:pt>
          <cx:pt idx="11179">117</cx:pt>
          <cx:pt idx="11180">117</cx:pt>
          <cx:pt idx="11181">117</cx:pt>
          <cx:pt idx="11182">117</cx:pt>
          <cx:pt idx="11183">117</cx:pt>
          <cx:pt idx="11184">116</cx:pt>
          <cx:pt idx="11185">116</cx:pt>
          <cx:pt idx="11186">116</cx:pt>
          <cx:pt idx="11187">116</cx:pt>
          <cx:pt idx="11188">116</cx:pt>
          <cx:pt idx="11189">116</cx:pt>
          <cx:pt idx="11190">116</cx:pt>
          <cx:pt idx="11191">116</cx:pt>
          <cx:pt idx="11192">116</cx:pt>
          <cx:pt idx="11193">115</cx:pt>
          <cx:pt idx="11194">115</cx:pt>
          <cx:pt idx="11195">115</cx:pt>
          <cx:pt idx="11196">115</cx:pt>
          <cx:pt idx="11197">115</cx:pt>
          <cx:pt idx="11198">115</cx:pt>
          <cx:pt idx="11199">115</cx:pt>
          <cx:pt idx="11200">115</cx:pt>
          <cx:pt idx="11201">114</cx:pt>
          <cx:pt idx="11202">114</cx:pt>
          <cx:pt idx="11203">114</cx:pt>
          <cx:pt idx="11204">114</cx:pt>
          <cx:pt idx="11205">114</cx:pt>
          <cx:pt idx="11206">113</cx:pt>
          <cx:pt idx="11207">113</cx:pt>
          <cx:pt idx="11208">113</cx:pt>
          <cx:pt idx="11209">113</cx:pt>
          <cx:pt idx="11210">112</cx:pt>
          <cx:pt idx="11211">112</cx:pt>
          <cx:pt idx="11212">112</cx:pt>
          <cx:pt idx="11213">112</cx:pt>
          <cx:pt idx="11214">112</cx:pt>
          <cx:pt idx="11215">111</cx:pt>
          <cx:pt idx="11216">111</cx:pt>
          <cx:pt idx="11217">110</cx:pt>
          <cx:pt idx="11218">110</cx:pt>
          <cx:pt idx="11219">110</cx:pt>
          <cx:pt idx="11220">110</cx:pt>
          <cx:pt idx="11221">109</cx:pt>
          <cx:pt idx="11222">109</cx:pt>
          <cx:pt idx="11223">109</cx:pt>
          <cx:pt idx="11224">109</cx:pt>
          <cx:pt idx="11225">109</cx:pt>
          <cx:pt idx="11226">108</cx:pt>
          <cx:pt idx="11227">108</cx:pt>
          <cx:pt idx="11228">108</cx:pt>
          <cx:pt idx="11229">108</cx:pt>
          <cx:pt idx="11230">108</cx:pt>
          <cx:pt idx="11231">108</cx:pt>
          <cx:pt idx="11232">108</cx:pt>
          <cx:pt idx="11233">108</cx:pt>
          <cx:pt idx="11234">108</cx:pt>
          <cx:pt idx="11235">108</cx:pt>
          <cx:pt idx="11236">107</cx:pt>
          <cx:pt idx="11237">107</cx:pt>
          <cx:pt idx="11238">107</cx:pt>
          <cx:pt idx="11239">107</cx:pt>
          <cx:pt idx="11240">107</cx:pt>
          <cx:pt idx="11241">107</cx:pt>
          <cx:pt idx="11242">107</cx:pt>
          <cx:pt idx="11243">106</cx:pt>
          <cx:pt idx="11244">106</cx:pt>
          <cx:pt idx="11245">106</cx:pt>
          <cx:pt idx="11246">106</cx:pt>
          <cx:pt idx="11247">106</cx:pt>
          <cx:pt idx="11248">106</cx:pt>
          <cx:pt idx="11249">106</cx:pt>
          <cx:pt idx="11250">105</cx:pt>
          <cx:pt idx="11251">105</cx:pt>
          <cx:pt idx="11252">105</cx:pt>
          <cx:pt idx="11253">105</cx:pt>
          <cx:pt idx="11254">105</cx:pt>
          <cx:pt idx="11255">105</cx:pt>
          <cx:pt idx="11256">104</cx:pt>
          <cx:pt idx="11257">104</cx:pt>
          <cx:pt idx="11258">104</cx:pt>
          <cx:pt idx="11259">104</cx:pt>
          <cx:pt idx="11260">104</cx:pt>
          <cx:pt idx="11261">103</cx:pt>
          <cx:pt idx="11262">103</cx:pt>
          <cx:pt idx="11263">102</cx:pt>
          <cx:pt idx="11264">102</cx:pt>
          <cx:pt idx="11265">101</cx:pt>
          <cx:pt idx="11266">101</cx:pt>
          <cx:pt idx="11267">101</cx:pt>
          <cx:pt idx="11268">101</cx:pt>
          <cx:pt idx="11269">101</cx:pt>
          <cx:pt idx="11270">100</cx:pt>
          <cx:pt idx="11271">100</cx:pt>
          <cx:pt idx="11272">100</cx:pt>
          <cx:pt idx="11273">100</cx:pt>
          <cx:pt idx="11274">100</cx:pt>
          <cx:pt idx="11275">100</cx:pt>
          <cx:pt idx="11276">100</cx:pt>
          <cx:pt idx="11277">100</cx:pt>
          <cx:pt idx="11278">99</cx:pt>
          <cx:pt idx="11279">99</cx:pt>
          <cx:pt idx="11280">99</cx:pt>
          <cx:pt idx="11281">99</cx:pt>
          <cx:pt idx="11282">99</cx:pt>
          <cx:pt idx="11283">99</cx:pt>
          <cx:pt idx="11284">99</cx:pt>
          <cx:pt idx="11285">98</cx:pt>
          <cx:pt idx="11286">98</cx:pt>
          <cx:pt idx="11287">98</cx:pt>
          <cx:pt idx="11288">98</cx:pt>
          <cx:pt idx="11289">97</cx:pt>
          <cx:pt idx="11290">97</cx:pt>
          <cx:pt idx="11291">97</cx:pt>
          <cx:pt idx="11292">97</cx:pt>
          <cx:pt idx="11293">97</cx:pt>
          <cx:pt idx="11294">97</cx:pt>
          <cx:pt idx="11295">97</cx:pt>
          <cx:pt idx="11296">97</cx:pt>
          <cx:pt idx="11297">96</cx:pt>
          <cx:pt idx="11298">96</cx:pt>
          <cx:pt idx="11299">96</cx:pt>
          <cx:pt idx="11300">96</cx:pt>
          <cx:pt idx="11301">96</cx:pt>
          <cx:pt idx="11302">95</cx:pt>
          <cx:pt idx="11303">95</cx:pt>
          <cx:pt idx="11304">95</cx:pt>
          <cx:pt idx="11305">95</cx:pt>
          <cx:pt idx="11306">95</cx:pt>
          <cx:pt idx="11307">94</cx:pt>
          <cx:pt idx="11308">94</cx:pt>
          <cx:pt idx="11309">94</cx:pt>
          <cx:pt idx="11310">94</cx:pt>
          <cx:pt idx="11311">94</cx:pt>
          <cx:pt idx="11312">94</cx:pt>
          <cx:pt idx="11313">93</cx:pt>
          <cx:pt idx="11314">93</cx:pt>
          <cx:pt idx="11315">93</cx:pt>
          <cx:pt idx="11316">93</cx:pt>
          <cx:pt idx="11317">93</cx:pt>
          <cx:pt idx="11318">93</cx:pt>
          <cx:pt idx="11319">92</cx:pt>
          <cx:pt idx="11320">92</cx:pt>
          <cx:pt idx="11321">92</cx:pt>
          <cx:pt idx="11322">92</cx:pt>
          <cx:pt idx="11323">92</cx:pt>
          <cx:pt idx="11324">92</cx:pt>
          <cx:pt idx="11325">92</cx:pt>
          <cx:pt idx="11326">92</cx:pt>
          <cx:pt idx="11327">91</cx:pt>
          <cx:pt idx="11328">91</cx:pt>
          <cx:pt idx="11329">91</cx:pt>
          <cx:pt idx="11330">91</cx:pt>
          <cx:pt idx="11331">91</cx:pt>
          <cx:pt idx="11332">91</cx:pt>
          <cx:pt idx="11333">91</cx:pt>
          <cx:pt idx="11334">91</cx:pt>
          <cx:pt idx="11335">90</cx:pt>
          <cx:pt idx="11336">90</cx:pt>
          <cx:pt idx="11337">90</cx:pt>
          <cx:pt idx="11338">90</cx:pt>
          <cx:pt idx="11339">90</cx:pt>
          <cx:pt idx="11340">90</cx:pt>
          <cx:pt idx="11341">90</cx:pt>
          <cx:pt idx="11342">90</cx:pt>
          <cx:pt idx="11343">90</cx:pt>
          <cx:pt idx="11344">90</cx:pt>
          <cx:pt idx="11345">90</cx:pt>
          <cx:pt idx="11346">90</cx:pt>
          <cx:pt idx="11347">90</cx:pt>
          <cx:pt idx="11348">90</cx:pt>
          <cx:pt idx="11349">90</cx:pt>
          <cx:pt idx="11350">89</cx:pt>
          <cx:pt idx="11351">89</cx:pt>
          <cx:pt idx="11352">89</cx:pt>
          <cx:pt idx="11353">89</cx:pt>
          <cx:pt idx="11354">89</cx:pt>
          <cx:pt idx="11355">89</cx:pt>
          <cx:pt idx="11356">89</cx:pt>
          <cx:pt idx="11357">89</cx:pt>
          <cx:pt idx="11358">89</cx:pt>
          <cx:pt idx="11359">89</cx:pt>
          <cx:pt idx="11360">89</cx:pt>
          <cx:pt idx="11361">89</cx:pt>
          <cx:pt idx="11362">89</cx:pt>
          <cx:pt idx="11363">88</cx:pt>
          <cx:pt idx="11364">87</cx:pt>
          <cx:pt idx="11365">87</cx:pt>
          <cx:pt idx="11366">87</cx:pt>
          <cx:pt idx="11367">87</cx:pt>
          <cx:pt idx="11368">86</cx:pt>
          <cx:pt idx="11369">86</cx:pt>
          <cx:pt idx="11370">86</cx:pt>
          <cx:pt idx="11371">86</cx:pt>
          <cx:pt idx="11372">85</cx:pt>
          <cx:pt idx="11373">85</cx:pt>
          <cx:pt idx="11374">85</cx:pt>
          <cx:pt idx="11375">85</cx:pt>
          <cx:pt idx="11376">85</cx:pt>
          <cx:pt idx="11377">85</cx:pt>
          <cx:pt idx="11378">84</cx:pt>
          <cx:pt idx="11379">84</cx:pt>
          <cx:pt idx="11380">84</cx:pt>
          <cx:pt idx="11381">84</cx:pt>
          <cx:pt idx="11382">83</cx:pt>
          <cx:pt idx="11383">83</cx:pt>
          <cx:pt idx="11384">83</cx:pt>
          <cx:pt idx="11385">83</cx:pt>
          <cx:pt idx="11386">82</cx:pt>
          <cx:pt idx="11387">82</cx:pt>
          <cx:pt idx="11388">82</cx:pt>
          <cx:pt idx="11389">82</cx:pt>
          <cx:pt idx="11390">82</cx:pt>
          <cx:pt idx="11391">81</cx:pt>
          <cx:pt idx="11392">81</cx:pt>
          <cx:pt idx="11393">81</cx:pt>
          <cx:pt idx="11394">81</cx:pt>
          <cx:pt idx="11395">81</cx:pt>
          <cx:pt idx="11396">81</cx:pt>
          <cx:pt idx="11397">81</cx:pt>
          <cx:pt idx="11398">81</cx:pt>
          <cx:pt idx="11399">80</cx:pt>
          <cx:pt idx="11400">80</cx:pt>
          <cx:pt idx="11401">80</cx:pt>
          <cx:pt idx="11402">80</cx:pt>
          <cx:pt idx="11403">79</cx:pt>
          <cx:pt idx="11404">79</cx:pt>
          <cx:pt idx="11405">79</cx:pt>
          <cx:pt idx="11406">79</cx:pt>
          <cx:pt idx="11407">78</cx:pt>
          <cx:pt idx="11408">78</cx:pt>
          <cx:pt idx="11409">78</cx:pt>
          <cx:pt idx="11410">78</cx:pt>
          <cx:pt idx="11411">78</cx:pt>
          <cx:pt idx="11412">78</cx:pt>
          <cx:pt idx="11413">78</cx:pt>
          <cx:pt idx="11414">78</cx:pt>
          <cx:pt idx="11415">77</cx:pt>
          <cx:pt idx="11416">77</cx:pt>
          <cx:pt idx="11417">77</cx:pt>
          <cx:pt idx="11418">77</cx:pt>
          <cx:pt idx="11419">77</cx:pt>
          <cx:pt idx="11420">77</cx:pt>
          <cx:pt idx="11421">76</cx:pt>
          <cx:pt idx="11422">76</cx:pt>
          <cx:pt idx="11423">76</cx:pt>
          <cx:pt idx="11424">75</cx:pt>
          <cx:pt idx="11425">75</cx:pt>
          <cx:pt idx="11426">75</cx:pt>
          <cx:pt idx="11427">75</cx:pt>
          <cx:pt idx="11428">75</cx:pt>
          <cx:pt idx="11429">75</cx:pt>
          <cx:pt idx="11430">74</cx:pt>
          <cx:pt idx="11431">74</cx:pt>
          <cx:pt idx="11432">73</cx:pt>
          <cx:pt idx="11433">73</cx:pt>
          <cx:pt idx="11434">73</cx:pt>
          <cx:pt idx="11435">73</cx:pt>
          <cx:pt idx="11436">73</cx:pt>
          <cx:pt idx="11437">73</cx:pt>
          <cx:pt idx="11438">72</cx:pt>
          <cx:pt idx="11439">72</cx:pt>
          <cx:pt idx="11440">72</cx:pt>
          <cx:pt idx="11441">72</cx:pt>
          <cx:pt idx="11442">72</cx:pt>
          <cx:pt idx="11443">71</cx:pt>
          <cx:pt idx="11444">71</cx:pt>
          <cx:pt idx="11445">71</cx:pt>
          <cx:pt idx="11446">71</cx:pt>
          <cx:pt idx="11447">71</cx:pt>
          <cx:pt idx="11448">71</cx:pt>
          <cx:pt idx="11449">71</cx:pt>
          <cx:pt idx="11450">71</cx:pt>
          <cx:pt idx="11451">70</cx:pt>
          <cx:pt idx="11452">70</cx:pt>
          <cx:pt idx="11453">70</cx:pt>
          <cx:pt idx="11454">70</cx:pt>
          <cx:pt idx="11455">70</cx:pt>
          <cx:pt idx="11456">69</cx:pt>
          <cx:pt idx="11457">69</cx:pt>
          <cx:pt idx="11458">69</cx:pt>
          <cx:pt idx="11459">69</cx:pt>
          <cx:pt idx="11460">69</cx:pt>
          <cx:pt idx="11461">68</cx:pt>
          <cx:pt idx="11462">68</cx:pt>
          <cx:pt idx="11463">68</cx:pt>
          <cx:pt idx="11464">68</cx:pt>
          <cx:pt idx="11465">68</cx:pt>
          <cx:pt idx="11466">68</cx:pt>
          <cx:pt idx="11467">67</cx:pt>
          <cx:pt idx="11468">66</cx:pt>
          <cx:pt idx="11469">66</cx:pt>
          <cx:pt idx="11470">65</cx:pt>
          <cx:pt idx="11471">65</cx:pt>
          <cx:pt idx="11472">65</cx:pt>
          <cx:pt idx="11473">65</cx:pt>
          <cx:pt idx="11474">65</cx:pt>
          <cx:pt idx="11475">64</cx:pt>
          <cx:pt idx="11476">64</cx:pt>
          <cx:pt idx="11477">64</cx:pt>
          <cx:pt idx="11478">64</cx:pt>
          <cx:pt idx="11479">63</cx:pt>
          <cx:pt idx="11480">63</cx:pt>
          <cx:pt idx="11481">62</cx:pt>
          <cx:pt idx="11482">62</cx:pt>
          <cx:pt idx="11483">62</cx:pt>
          <cx:pt idx="11484">61</cx:pt>
          <cx:pt idx="11485">61</cx:pt>
          <cx:pt idx="11486">61</cx:pt>
          <cx:pt idx="11487">61</cx:pt>
          <cx:pt idx="11488">61</cx:pt>
          <cx:pt idx="11489">60</cx:pt>
          <cx:pt idx="11490">60</cx:pt>
          <cx:pt idx="11491">59</cx:pt>
          <cx:pt idx="11492">59</cx:pt>
          <cx:pt idx="11493">59</cx:pt>
          <cx:pt idx="11494">59</cx:pt>
          <cx:pt idx="11495">58</cx:pt>
          <cx:pt idx="11496">58</cx:pt>
          <cx:pt idx="11497">58</cx:pt>
          <cx:pt idx="11498">58</cx:pt>
          <cx:pt idx="11499">58</cx:pt>
          <cx:pt idx="11500">58</cx:pt>
          <cx:pt idx="11501">58</cx:pt>
          <cx:pt idx="11502">57</cx:pt>
          <cx:pt idx="11503">57</cx:pt>
          <cx:pt idx="11504">57</cx:pt>
          <cx:pt idx="11505">57</cx:pt>
          <cx:pt idx="11506">57</cx:pt>
          <cx:pt idx="11507">55</cx:pt>
          <cx:pt idx="11508">55</cx:pt>
          <cx:pt idx="11509">55</cx:pt>
          <cx:pt idx="11510">54</cx:pt>
          <cx:pt idx="11511">53</cx:pt>
          <cx:pt idx="11512">53</cx:pt>
          <cx:pt idx="11513">53</cx:pt>
          <cx:pt idx="11514">53</cx:pt>
          <cx:pt idx="11515">53</cx:pt>
          <cx:pt idx="11516">53</cx:pt>
          <cx:pt idx="11517">52</cx:pt>
          <cx:pt idx="11518">52</cx:pt>
          <cx:pt idx="11519">52</cx:pt>
          <cx:pt idx="11520">52</cx:pt>
          <cx:pt idx="11521">52</cx:pt>
          <cx:pt idx="11522">51</cx:pt>
          <cx:pt idx="11523">51</cx:pt>
          <cx:pt idx="11524">51</cx:pt>
          <cx:pt idx="11525">50</cx:pt>
          <cx:pt idx="11526">50</cx:pt>
          <cx:pt idx="11527">50</cx:pt>
          <cx:pt idx="11528">50</cx:pt>
          <cx:pt idx="11529">50</cx:pt>
          <cx:pt idx="11530">50</cx:pt>
          <cx:pt idx="11531">48</cx:pt>
          <cx:pt idx="11532">48</cx:pt>
          <cx:pt idx="11533">48</cx:pt>
          <cx:pt idx="11534">48</cx:pt>
          <cx:pt idx="11535">47</cx:pt>
          <cx:pt idx="11536">47</cx:pt>
          <cx:pt idx="11537">47</cx:pt>
          <cx:pt idx="11538">47</cx:pt>
          <cx:pt idx="11539">46</cx:pt>
          <cx:pt idx="11540">46</cx:pt>
          <cx:pt idx="11541">45</cx:pt>
          <cx:pt idx="11542">45</cx:pt>
          <cx:pt idx="11543">45</cx:pt>
          <cx:pt idx="11544">45</cx:pt>
          <cx:pt idx="11545">44</cx:pt>
          <cx:pt idx="11546">44</cx:pt>
          <cx:pt idx="11547">43</cx:pt>
          <cx:pt idx="11548">43</cx:pt>
          <cx:pt idx="11549">43</cx:pt>
          <cx:pt idx="11550">43</cx:pt>
          <cx:pt idx="11551">42</cx:pt>
          <cx:pt idx="11552">42</cx:pt>
          <cx:pt idx="11553">42</cx:pt>
          <cx:pt idx="11554">42</cx:pt>
          <cx:pt idx="11555">40</cx:pt>
          <cx:pt idx="11556">40</cx:pt>
          <cx:pt idx="11557">39</cx:pt>
          <cx:pt idx="11558">39</cx:pt>
          <cx:pt idx="11559">39</cx:pt>
          <cx:pt idx="11560">39</cx:pt>
          <cx:pt idx="11561">38</cx:pt>
          <cx:pt idx="11562">38</cx:pt>
          <cx:pt idx="11563">38</cx:pt>
          <cx:pt idx="11564">38</cx:pt>
          <cx:pt idx="11565">37</cx:pt>
          <cx:pt idx="11566">37</cx:pt>
          <cx:pt idx="11567">37</cx:pt>
          <cx:pt idx="11568">36</cx:pt>
          <cx:pt idx="11569">36</cx:pt>
          <cx:pt idx="11570">36</cx:pt>
          <cx:pt idx="11571">36</cx:pt>
          <cx:pt idx="11572">36</cx:pt>
          <cx:pt idx="11573">36</cx:pt>
          <cx:pt idx="11574">36</cx:pt>
          <cx:pt idx="11575">35</cx:pt>
          <cx:pt idx="11576">35</cx:pt>
          <cx:pt idx="11577">35</cx:pt>
          <cx:pt idx="11578">35</cx:pt>
          <cx:pt idx="11579">35</cx:pt>
          <cx:pt idx="11580">34</cx:pt>
          <cx:pt idx="11581">34</cx:pt>
          <cx:pt idx="11582">33</cx:pt>
          <cx:pt idx="11583">33</cx:pt>
          <cx:pt idx="11584">32</cx:pt>
          <cx:pt idx="11585">32</cx:pt>
          <cx:pt idx="11586">32</cx:pt>
          <cx:pt idx="11587">31</cx:pt>
          <cx:pt idx="11588">31</cx:pt>
          <cx:pt idx="11589">31</cx:pt>
          <cx:pt idx="11590">30</cx:pt>
          <cx:pt idx="11591">30</cx:pt>
          <cx:pt idx="11592">30</cx:pt>
          <cx:pt idx="11593">30</cx:pt>
          <cx:pt idx="11594">29</cx:pt>
          <cx:pt idx="11595">29</cx:pt>
          <cx:pt idx="11596">29</cx:pt>
          <cx:pt idx="11597">29</cx:pt>
          <cx:pt idx="11598">28</cx:pt>
          <cx:pt idx="11599">27</cx:pt>
          <cx:pt idx="11600">26</cx:pt>
          <cx:pt idx="11601">26</cx:pt>
          <cx:pt idx="11602">26</cx:pt>
          <cx:pt idx="11603">26</cx:pt>
          <cx:pt idx="11604">25</cx:pt>
          <cx:pt idx="11605">25</cx:pt>
          <cx:pt idx="11606">25</cx:pt>
          <cx:pt idx="11607">24</cx:pt>
          <cx:pt idx="11608">24</cx:pt>
          <cx:pt idx="11609">24</cx:pt>
          <cx:pt idx="11610">24</cx:pt>
          <cx:pt idx="11611">24</cx:pt>
          <cx:pt idx="11612">23</cx:pt>
          <cx:pt idx="11613">23</cx:pt>
          <cx:pt idx="11614">22</cx:pt>
          <cx:pt idx="11615">22</cx:pt>
          <cx:pt idx="11616">22</cx:pt>
          <cx:pt idx="11617">22</cx:pt>
          <cx:pt idx="11618">21</cx:pt>
          <cx:pt idx="11619">21</cx:pt>
          <cx:pt idx="11620">21</cx:pt>
          <cx:pt idx="11621">20</cx:pt>
          <cx:pt idx="11622">19</cx:pt>
          <cx:pt idx="11623">19</cx:pt>
          <cx:pt idx="11624">19</cx:pt>
          <cx:pt idx="11625">19</cx:pt>
          <cx:pt idx="11626">18</cx:pt>
          <cx:pt idx="11627">18</cx:pt>
          <cx:pt idx="11628">17</cx:pt>
          <cx:pt idx="11629">17</cx:pt>
          <cx:pt idx="11630">17</cx:pt>
          <cx:pt idx="11631">17</cx:pt>
          <cx:pt idx="11632">16</cx:pt>
          <cx:pt idx="11633">16</cx:pt>
          <cx:pt idx="11634">16</cx:pt>
          <cx:pt idx="11635">15</cx:pt>
          <cx:pt idx="11636">15</cx:pt>
          <cx:pt idx="11637">15</cx:pt>
          <cx:pt idx="11638">15</cx:pt>
          <cx:pt idx="11639">14</cx:pt>
          <cx:pt idx="11640">14</cx:pt>
          <cx:pt idx="11641">13</cx:pt>
          <cx:pt idx="11642">13</cx:pt>
          <cx:pt idx="11643">12</cx:pt>
          <cx:pt idx="11644">12</cx:pt>
          <cx:pt idx="11645">12</cx:pt>
          <cx:pt idx="11646">11</cx:pt>
          <cx:pt idx="11647">11</cx:pt>
          <cx:pt idx="11648">10</cx:pt>
          <cx:pt idx="11649">10</cx:pt>
          <cx:pt idx="11650">10</cx:pt>
          <cx:pt idx="11651">9</cx:pt>
          <cx:pt idx="11652">9</cx:pt>
          <cx:pt idx="11653">9</cx:pt>
          <cx:pt idx="11654">8</cx:pt>
          <cx:pt idx="11655">8</cx:pt>
          <cx:pt idx="11656">6</cx:pt>
          <cx:pt idx="11657">6</cx:pt>
          <cx:pt idx="11658">6</cx:pt>
          <cx:pt idx="11659">4</cx:pt>
          <cx:pt idx="11660">4</cx:pt>
          <cx:pt idx="11661">3</cx:pt>
          <cx:pt idx="11662">3</cx:pt>
          <cx:pt idx="11663">2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zh-TW" altLang="en-US" b="1" dirty="0" smtClean="0"/>
              <a:t>站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站人次數據排列圖</a:t>
            </a:r>
            <a:endParaRPr lang="en-US" altLang="zh-CN" b="1" dirty="0"/>
          </a:p>
        </cx:rich>
      </cx:tx>
    </cx:title>
    <cx:plotArea>
      <cx:plotAreaRegion>
        <cx:series layoutId="clusteredColumn" uniqueId="{7E9C0D12-20E4-4DB7-97F6-9265D4484BAE}">
          <cx:tx>
            <cx:txData>
              <cx:f>Sheet1!$B$1</cx:f>
              <cx:v>人次</cx:v>
            </cx:txData>
          </cx:tx>
          <cx:dataId val="0"/>
          <cx:layoutPr>
            <cx:binning intervalClosed="r"/>
          </cx:layoutPr>
          <cx:axisId val="1"/>
        </cx:series>
        <cx:series layoutId="paretoLine" ownerIdx="0" uniqueId="{9F7E69F4-E316-4A40-9140-1C41E2AD6D1A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chart>
    <c:autoTitleDeleted val="1"/>
    <c:plotArea>
      <c:layout>
        <c:manualLayout>
          <c:layoutTarget val="inner"/>
          <c:xMode val="edge"/>
          <c:yMode val="edge"/>
          <c:x val="7.8923992810188123E-2"/>
          <c:y val="2.1090704270397345E-2"/>
          <c:w val="0.91675872062141761"/>
          <c:h val="0.84706017991366256"/>
        </c:manualLayout>
      </c:layout>
      <c:barChart>
        <c:barDir val="col"/>
        <c:grouping val="clustered"/>
        <c:ser>
          <c:idx val="0"/>
          <c:order val="0"/>
          <c:tx>
            <c:strRef>
              <c:f>工作表1!$B$1</c:f>
              <c:strCache>
                <c:ptCount val="1"/>
                <c:pt idx="0">
                  <c:v>平日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cat>
            <c:numRef>
              <c:f>工作表1!$A$2:$A$22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</c:numCache>
            </c:numRef>
          </c:cat>
          <c:val>
            <c:numRef>
              <c:f>工作表1!$B$2:$B$22</c:f>
              <c:numCache>
                <c:formatCode>General</c:formatCode>
                <c:ptCount val="21"/>
                <c:pt idx="0">
                  <c:v>516982</c:v>
                </c:pt>
                <c:pt idx="1">
                  <c:v>10434</c:v>
                </c:pt>
                <c:pt idx="2">
                  <c:v>742</c:v>
                </c:pt>
                <c:pt idx="3">
                  <c:v>1474962</c:v>
                </c:pt>
                <c:pt idx="4">
                  <c:v>6185548</c:v>
                </c:pt>
                <c:pt idx="5">
                  <c:v>10266040</c:v>
                </c:pt>
                <c:pt idx="6">
                  <c:v>5446214</c:v>
                </c:pt>
                <c:pt idx="7">
                  <c:v>3343940</c:v>
                </c:pt>
                <c:pt idx="8">
                  <c:v>3088766</c:v>
                </c:pt>
                <c:pt idx="9">
                  <c:v>3413214</c:v>
                </c:pt>
                <c:pt idx="10">
                  <c:v>3606554</c:v>
                </c:pt>
                <c:pt idx="11">
                  <c:v>3383186</c:v>
                </c:pt>
                <c:pt idx="12">
                  <c:v>3373298</c:v>
                </c:pt>
                <c:pt idx="13">
                  <c:v>4346138</c:v>
                </c:pt>
                <c:pt idx="14">
                  <c:v>7322756</c:v>
                </c:pt>
                <c:pt idx="15">
                  <c:v>10666988</c:v>
                </c:pt>
                <c:pt idx="16">
                  <c:v>7293154</c:v>
                </c:pt>
                <c:pt idx="17">
                  <c:v>4481348</c:v>
                </c:pt>
                <c:pt idx="18">
                  <c:v>4516442</c:v>
                </c:pt>
                <c:pt idx="19">
                  <c:v>4056780</c:v>
                </c:pt>
                <c:pt idx="20">
                  <c:v>1528340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298-4B92-96CC-1191B7D3EAE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假日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cat>
            <c:numRef>
              <c:f>工作表1!$A$2:$A$22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  <c:pt idx="8">
                  <c:v>11</c:v>
                </c:pt>
                <c:pt idx="9">
                  <c:v>12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16</c:v>
                </c:pt>
                <c:pt idx="14">
                  <c:v>17</c:v>
                </c:pt>
                <c:pt idx="15">
                  <c:v>18</c:v>
                </c:pt>
                <c:pt idx="16">
                  <c:v>19</c:v>
                </c:pt>
                <c:pt idx="17">
                  <c:v>20</c:v>
                </c:pt>
                <c:pt idx="18">
                  <c:v>21</c:v>
                </c:pt>
                <c:pt idx="19">
                  <c:v>22</c:v>
                </c:pt>
                <c:pt idx="20">
                  <c:v>23</c:v>
                </c:pt>
              </c:numCache>
            </c:numRef>
          </c:cat>
          <c:val>
            <c:numRef>
              <c:f>工作表1!$C$2:$C$22</c:f>
              <c:numCache>
                <c:formatCode>General</c:formatCode>
                <c:ptCount val="21"/>
                <c:pt idx="0">
                  <c:v>277432</c:v>
                </c:pt>
                <c:pt idx="1">
                  <c:v>5468</c:v>
                </c:pt>
                <c:pt idx="2">
                  <c:v>404</c:v>
                </c:pt>
                <c:pt idx="3">
                  <c:v>341428</c:v>
                </c:pt>
                <c:pt idx="4">
                  <c:v>860756</c:v>
                </c:pt>
                <c:pt idx="5">
                  <c:v>1485628</c:v>
                </c:pt>
                <c:pt idx="6">
                  <c:v>1545410</c:v>
                </c:pt>
                <c:pt idx="7">
                  <c:v>1599396</c:v>
                </c:pt>
                <c:pt idx="8">
                  <c:v>1829528</c:v>
                </c:pt>
                <c:pt idx="9">
                  <c:v>2020156</c:v>
                </c:pt>
                <c:pt idx="10">
                  <c:v>2193578</c:v>
                </c:pt>
                <c:pt idx="11">
                  <c:v>2113662</c:v>
                </c:pt>
                <c:pt idx="12">
                  <c:v>2046394</c:v>
                </c:pt>
                <c:pt idx="13">
                  <c:v>2245868</c:v>
                </c:pt>
                <c:pt idx="14">
                  <c:v>2812372</c:v>
                </c:pt>
                <c:pt idx="15">
                  <c:v>2833432</c:v>
                </c:pt>
                <c:pt idx="16">
                  <c:v>2062726</c:v>
                </c:pt>
                <c:pt idx="17">
                  <c:v>1723764</c:v>
                </c:pt>
                <c:pt idx="18">
                  <c:v>1777414</c:v>
                </c:pt>
                <c:pt idx="19">
                  <c:v>1582418</c:v>
                </c:pt>
                <c:pt idx="20">
                  <c:v>747518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298-4B92-96CC-1191B7D3EAE3}"/>
            </c:ext>
          </c:extLst>
        </c:ser>
        <c:dLbls/>
        <c:gapWidth val="219"/>
        <c:overlap val="-27"/>
        <c:axId val="213132800"/>
        <c:axId val="213134336"/>
      </c:barChart>
      <c:catAx>
        <c:axId val="2131328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134336"/>
        <c:crosses val="autoZero"/>
        <c:auto val="1"/>
        <c:lblAlgn val="ctr"/>
        <c:lblOffset val="100"/>
      </c:catAx>
      <c:valAx>
        <c:axId val="21313433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132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4"/>
  <c:chart>
    <c:autoTitleDeleted val="1"/>
    <c:plotArea>
      <c:layout/>
      <c:barChart>
        <c:barDir val="bar"/>
        <c:grouping val="stacked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人數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工作表1!$A$2:$A$5</c:f>
              <c:strCache>
                <c:ptCount val="4"/>
                <c:pt idx="0">
                  <c:v>假日18時</c:v>
                </c:pt>
                <c:pt idx="1">
                  <c:v>假日17時</c:v>
                </c:pt>
                <c:pt idx="2">
                  <c:v>平日18時</c:v>
                </c:pt>
                <c:pt idx="3">
                  <c:v>平日8時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2812372</c:v>
                </c:pt>
                <c:pt idx="1">
                  <c:v>2833432</c:v>
                </c:pt>
                <c:pt idx="2">
                  <c:v>10666988</c:v>
                </c:pt>
                <c:pt idx="3">
                  <c:v>10266040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BD-4C07-9C0E-3D3C22CA0C2B}"/>
            </c:ext>
          </c:extLst>
        </c:ser>
        <c:dLbls/>
        <c:overlap val="100"/>
        <c:axId val="213952384"/>
        <c:axId val="213953920"/>
      </c:barChart>
      <c:catAx>
        <c:axId val="213952384"/>
        <c:scaling>
          <c:orientation val="minMax"/>
        </c:scaling>
        <c:axPos val="l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953920"/>
        <c:crosses val="autoZero"/>
        <c:auto val="1"/>
        <c:lblAlgn val="ctr"/>
        <c:lblOffset val="100"/>
      </c:catAx>
      <c:valAx>
        <c:axId val="21395392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95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ser>
          <c:idx val="6"/>
          <c:order val="0"/>
          <c:tx>
            <c:strRef>
              <c:f>平日進站!$H$1</c:f>
              <c:strCache>
                <c:ptCount val="1"/>
                <c:pt idx="0">
                  <c:v>Ｔotal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平日進站!$A$2:$A$11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新埔</c:v>
                </c:pt>
                <c:pt idx="4">
                  <c:v>頂溪</c:v>
                </c:pt>
                <c:pt idx="5">
                  <c:v>松江南京</c:v>
                </c:pt>
                <c:pt idx="6">
                  <c:v>南京復興</c:v>
                </c:pt>
                <c:pt idx="7">
                  <c:v>板橋</c:v>
                </c:pt>
                <c:pt idx="8">
                  <c:v>南港展覽館</c:v>
                </c:pt>
                <c:pt idx="9">
                  <c:v>淡水</c:v>
                </c:pt>
              </c:strCache>
            </c:strRef>
          </c:cat>
          <c:val>
            <c:numRef>
              <c:f>平日進站!$H$2:$H$11</c:f>
              <c:numCache>
                <c:formatCode>General</c:formatCode>
                <c:ptCount val="10"/>
                <c:pt idx="0">
                  <c:v>1309884</c:v>
                </c:pt>
                <c:pt idx="1">
                  <c:v>588940</c:v>
                </c:pt>
                <c:pt idx="2">
                  <c:v>572808</c:v>
                </c:pt>
                <c:pt idx="3">
                  <c:v>517777</c:v>
                </c:pt>
                <c:pt idx="4">
                  <c:v>448400</c:v>
                </c:pt>
                <c:pt idx="5">
                  <c:v>444364</c:v>
                </c:pt>
                <c:pt idx="6">
                  <c:v>434926</c:v>
                </c:pt>
                <c:pt idx="7">
                  <c:v>426830</c:v>
                </c:pt>
                <c:pt idx="8">
                  <c:v>423623</c:v>
                </c:pt>
                <c:pt idx="9">
                  <c:v>401106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0BB-465F-A781-5265406A75E0}"/>
            </c:ext>
          </c:extLst>
        </c:ser>
        <c:dLbls>
          <c:showVal val="1"/>
        </c:dLbls>
        <c:shape val="box"/>
        <c:axId val="121469184"/>
        <c:axId val="121495552"/>
        <c:axId val="0"/>
      </c:bar3DChart>
      <c:catAx>
        <c:axId val="121469184"/>
        <c:scaling>
          <c:orientation val="minMax"/>
        </c:scaling>
        <c:axPos val="b"/>
        <c:numFmt formatCode="General" sourceLinked="0"/>
        <c:tickLblPos val="nextTo"/>
        <c:crossAx val="121495552"/>
        <c:crosses val="autoZero"/>
        <c:auto val="1"/>
        <c:lblAlgn val="ctr"/>
        <c:lblOffset val="100"/>
      </c:catAx>
      <c:valAx>
        <c:axId val="121495552"/>
        <c:scaling>
          <c:orientation val="minMax"/>
        </c:scaling>
        <c:axPos val="l"/>
        <c:majorGridlines/>
        <c:numFmt formatCode="General" sourceLinked="1"/>
        <c:tickLblPos val="nextTo"/>
        <c:crossAx val="121469184"/>
        <c:crosses val="autoZero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ser>
          <c:idx val="6"/>
          <c:order val="0"/>
          <c:tx>
            <c:strRef>
              <c:f>平日進站!$H$1</c:f>
              <c:strCache>
                <c:ptCount val="1"/>
                <c:pt idx="0">
                  <c:v>Ｔotal</c:v>
                </c:pt>
              </c:strCache>
            </c:strRef>
          </c:tx>
          <c:dPt>
            <c:idx val="3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FAA4-4345-98E3-76F47550D9A0}"/>
              </c:ext>
            </c:extLst>
          </c:dPt>
          <c:dPt>
            <c:idx val="4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AA4-4345-98E3-76F47550D9A0}"/>
              </c:ext>
            </c:extLst>
          </c:dPt>
          <c:dPt>
            <c:idx val="5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FAA4-4345-98E3-76F47550D9A0}"/>
              </c:ext>
            </c:extLst>
          </c:dPt>
          <c:dPt>
            <c:idx val="6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AA4-4345-98E3-76F47550D9A0}"/>
              </c:ext>
            </c:extLst>
          </c:dPt>
          <c:dPt>
            <c:idx val="7"/>
            <c:spPr>
              <a:solidFill>
                <a:srgbClr val="FFFF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AA4-4345-98E3-76F47550D9A0}"/>
              </c:ext>
            </c:extLst>
          </c:dPt>
          <c:dLbls>
            <c:delete val="1"/>
          </c:dLbls>
          <c:cat>
            <c:strRef>
              <c:f>平日進站!$A$2:$A$11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新埔</c:v>
                </c:pt>
                <c:pt idx="4">
                  <c:v>頂溪</c:v>
                </c:pt>
                <c:pt idx="5">
                  <c:v>松江南京</c:v>
                </c:pt>
                <c:pt idx="6">
                  <c:v>南京復興</c:v>
                </c:pt>
                <c:pt idx="7">
                  <c:v>板橋</c:v>
                </c:pt>
                <c:pt idx="8">
                  <c:v>南港展覽館</c:v>
                </c:pt>
                <c:pt idx="9">
                  <c:v>淡水</c:v>
                </c:pt>
              </c:strCache>
            </c:strRef>
          </c:cat>
          <c:val>
            <c:numRef>
              <c:f>平日進站!$H$2:$H$11</c:f>
              <c:numCache>
                <c:formatCode>General</c:formatCode>
                <c:ptCount val="10"/>
                <c:pt idx="0">
                  <c:v>1309884</c:v>
                </c:pt>
                <c:pt idx="1">
                  <c:v>588940</c:v>
                </c:pt>
                <c:pt idx="2">
                  <c:v>572808</c:v>
                </c:pt>
                <c:pt idx="3">
                  <c:v>517777</c:v>
                </c:pt>
                <c:pt idx="4">
                  <c:v>448400</c:v>
                </c:pt>
                <c:pt idx="5">
                  <c:v>444364</c:v>
                </c:pt>
                <c:pt idx="6">
                  <c:v>434926</c:v>
                </c:pt>
                <c:pt idx="7">
                  <c:v>426830</c:v>
                </c:pt>
                <c:pt idx="8">
                  <c:v>423623</c:v>
                </c:pt>
                <c:pt idx="9">
                  <c:v>401106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AA4-4345-98E3-76F47550D9A0}"/>
            </c:ext>
          </c:extLst>
        </c:ser>
        <c:dLbls>
          <c:showVal val="1"/>
        </c:dLbls>
        <c:shape val="box"/>
        <c:axId val="121697024"/>
        <c:axId val="121698560"/>
        <c:axId val="0"/>
      </c:bar3DChart>
      <c:catAx>
        <c:axId val="121697024"/>
        <c:scaling>
          <c:orientation val="minMax"/>
        </c:scaling>
        <c:axPos val="b"/>
        <c:numFmt formatCode="General" sourceLinked="0"/>
        <c:tickLblPos val="nextTo"/>
        <c:crossAx val="121698560"/>
        <c:crosses val="autoZero"/>
        <c:auto val="1"/>
        <c:lblAlgn val="ctr"/>
        <c:lblOffset val="100"/>
      </c:catAx>
      <c:valAx>
        <c:axId val="121698560"/>
        <c:scaling>
          <c:orientation val="minMax"/>
        </c:scaling>
        <c:axPos val="l"/>
        <c:majorGridlines/>
        <c:numFmt formatCode="General" sourceLinked="1"/>
        <c:tickLblPos val="nextTo"/>
        <c:crossAx val="121697024"/>
        <c:crosses val="autoZero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dLbls>
          <c:showVal val="1"/>
        </c:dLbls>
        <c:shape val="box"/>
        <c:axId val="121828864"/>
        <c:axId val="121830400"/>
        <c:axId val="0"/>
      </c:bar3DChart>
      <c:catAx>
        <c:axId val="121828864"/>
        <c:scaling>
          <c:orientation val="minMax"/>
        </c:scaling>
        <c:axPos val="b"/>
        <c:tickLblPos val="nextTo"/>
        <c:crossAx val="121830400"/>
        <c:crosses val="autoZero"/>
        <c:auto val="1"/>
        <c:lblAlgn val="ctr"/>
        <c:lblOffset val="100"/>
      </c:catAx>
      <c:valAx>
        <c:axId val="121830400"/>
        <c:scaling>
          <c:orientation val="minMax"/>
        </c:scaling>
        <c:axPos val="l"/>
        <c:majorGridlines/>
        <c:numFmt formatCode="General" sourceLinked="1"/>
        <c:tickLblPos val="nextTo"/>
        <c:crossAx val="121828864"/>
        <c:crosses val="autoZero"/>
        <c:crossBetween val="between"/>
      </c:valAx>
    </c:plotArea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ser>
          <c:idx val="6"/>
          <c:order val="0"/>
          <c:tx>
            <c:strRef>
              <c:f>平日進站!$H$1</c:f>
              <c:strCache>
                <c:ptCount val="1"/>
                <c:pt idx="0">
                  <c:v>Ｔotal</c:v>
                </c:pt>
              </c:strCache>
            </c:strRef>
          </c:tx>
          <c:dPt>
            <c:idx val="0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5574-4C52-8542-F42F7B6B4152}"/>
              </c:ext>
            </c:extLst>
          </c:dPt>
          <c:dPt>
            <c:idx val="1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574-4C52-8542-F42F7B6B4152}"/>
              </c:ext>
            </c:extLst>
          </c:dPt>
          <c:dPt>
            <c:idx val="2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574-4C52-8542-F42F7B6B4152}"/>
              </c:ext>
            </c:extLst>
          </c:dPt>
          <c:dPt>
            <c:idx val="8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574-4C52-8542-F42F7B6B4152}"/>
              </c:ext>
            </c:extLst>
          </c:dPt>
          <c:dPt>
            <c:idx val="9"/>
            <c:spPr>
              <a:solidFill>
                <a:srgbClr val="FF0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574-4C52-8542-F42F7B6B4152}"/>
              </c:ext>
            </c:extLst>
          </c:dPt>
          <c:dLbls>
            <c:delete val="1"/>
          </c:dLbls>
          <c:cat>
            <c:strRef>
              <c:f>平日進站!$A$2:$A$11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新埔</c:v>
                </c:pt>
                <c:pt idx="4">
                  <c:v>頂溪</c:v>
                </c:pt>
                <c:pt idx="5">
                  <c:v>松江南京</c:v>
                </c:pt>
                <c:pt idx="6">
                  <c:v>南京復興</c:v>
                </c:pt>
                <c:pt idx="7">
                  <c:v>板橋</c:v>
                </c:pt>
                <c:pt idx="8">
                  <c:v>南港展覽館</c:v>
                </c:pt>
                <c:pt idx="9">
                  <c:v>淡水</c:v>
                </c:pt>
              </c:strCache>
            </c:strRef>
          </c:cat>
          <c:val>
            <c:numRef>
              <c:f>平日進站!$H$2:$H$11</c:f>
              <c:numCache>
                <c:formatCode>General</c:formatCode>
                <c:ptCount val="10"/>
                <c:pt idx="0">
                  <c:v>1309884</c:v>
                </c:pt>
                <c:pt idx="1">
                  <c:v>588940</c:v>
                </c:pt>
                <c:pt idx="2">
                  <c:v>572808</c:v>
                </c:pt>
                <c:pt idx="3">
                  <c:v>517777</c:v>
                </c:pt>
                <c:pt idx="4">
                  <c:v>448400</c:v>
                </c:pt>
                <c:pt idx="5">
                  <c:v>444364</c:v>
                </c:pt>
                <c:pt idx="6">
                  <c:v>434926</c:v>
                </c:pt>
                <c:pt idx="7">
                  <c:v>426830</c:v>
                </c:pt>
                <c:pt idx="8">
                  <c:v>423623</c:v>
                </c:pt>
                <c:pt idx="9">
                  <c:v>401106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574-4C52-8542-F42F7B6B4152}"/>
            </c:ext>
          </c:extLst>
        </c:ser>
        <c:dLbls>
          <c:showVal val="1"/>
        </c:dLbls>
        <c:shape val="box"/>
        <c:axId val="121932416"/>
        <c:axId val="121946496"/>
        <c:axId val="0"/>
      </c:bar3DChart>
      <c:catAx>
        <c:axId val="121932416"/>
        <c:scaling>
          <c:orientation val="minMax"/>
        </c:scaling>
        <c:axPos val="b"/>
        <c:numFmt formatCode="General" sourceLinked="0"/>
        <c:tickLblPos val="nextTo"/>
        <c:crossAx val="121946496"/>
        <c:crosses val="autoZero"/>
        <c:auto val="1"/>
        <c:lblAlgn val="ctr"/>
        <c:lblOffset val="100"/>
      </c:catAx>
      <c:valAx>
        <c:axId val="121946496"/>
        <c:scaling>
          <c:orientation val="minMax"/>
        </c:scaling>
        <c:axPos val="l"/>
        <c:majorGridlines/>
        <c:numFmt formatCode="General" sourceLinked="1"/>
        <c:tickLblPos val="nextTo"/>
        <c:crossAx val="121932416"/>
        <c:crosses val="autoZero"/>
        <c:crossBetween val="between"/>
      </c:valAx>
    </c:plotArea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rAngAx val="1"/>
    </c:view3D>
    <c:plotArea>
      <c:layout/>
      <c:bar3DChart>
        <c:barDir val="col"/>
        <c:grouping val="clustered"/>
        <c:ser>
          <c:idx val="6"/>
          <c:order val="0"/>
          <c:tx>
            <c:strRef>
              <c:f>平日出站!$H$1</c:f>
              <c:strCache>
                <c:ptCount val="1"/>
                <c:pt idx="0">
                  <c:v>Total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平日出站!$A$2:$A$11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南京復興</c:v>
                </c:pt>
                <c:pt idx="4">
                  <c:v>松江南京</c:v>
                </c:pt>
                <c:pt idx="5">
                  <c:v>忠孝復興</c:v>
                </c:pt>
                <c:pt idx="6">
                  <c:v>忠孝敦化</c:v>
                </c:pt>
                <c:pt idx="7">
                  <c:v>新埔</c:v>
                </c:pt>
                <c:pt idx="8">
                  <c:v>板橋</c:v>
                </c:pt>
                <c:pt idx="9">
                  <c:v>中山</c:v>
                </c:pt>
              </c:strCache>
            </c:strRef>
          </c:cat>
          <c:val>
            <c:numRef>
              <c:f>平日出站!$H$2:$H$11</c:f>
              <c:numCache>
                <c:formatCode>General</c:formatCode>
                <c:ptCount val="10"/>
                <c:pt idx="0">
                  <c:v>1487772</c:v>
                </c:pt>
                <c:pt idx="1">
                  <c:v>715005</c:v>
                </c:pt>
                <c:pt idx="2">
                  <c:v>623888</c:v>
                </c:pt>
                <c:pt idx="3">
                  <c:v>555940</c:v>
                </c:pt>
                <c:pt idx="4">
                  <c:v>549634</c:v>
                </c:pt>
                <c:pt idx="5">
                  <c:v>448150</c:v>
                </c:pt>
                <c:pt idx="6">
                  <c:v>426381</c:v>
                </c:pt>
                <c:pt idx="7">
                  <c:v>426146</c:v>
                </c:pt>
                <c:pt idx="8">
                  <c:v>422931</c:v>
                </c:pt>
                <c:pt idx="9">
                  <c:v>397337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2CE-4F77-99AF-7901418D02D6}"/>
            </c:ext>
          </c:extLst>
        </c:ser>
        <c:dLbls>
          <c:showVal val="1"/>
        </c:dLbls>
        <c:shape val="box"/>
        <c:axId val="121719040"/>
        <c:axId val="121733120"/>
        <c:axId val="0"/>
      </c:bar3DChart>
      <c:catAx>
        <c:axId val="121719040"/>
        <c:scaling>
          <c:orientation val="minMax"/>
        </c:scaling>
        <c:axPos val="b"/>
        <c:numFmt formatCode="General" sourceLinked="0"/>
        <c:tickLblPos val="nextTo"/>
        <c:crossAx val="121733120"/>
        <c:crosses val="autoZero"/>
        <c:auto val="1"/>
        <c:lblAlgn val="ctr"/>
        <c:lblOffset val="100"/>
      </c:catAx>
      <c:valAx>
        <c:axId val="121733120"/>
        <c:scaling>
          <c:orientation val="minMax"/>
        </c:scaling>
        <c:axPos val="l"/>
        <c:majorGridlines/>
        <c:numFmt formatCode="General" sourceLinked="1"/>
        <c:tickLblPos val="nextTo"/>
        <c:crossAx val="121719040"/>
        <c:crosses val="autoZero"/>
        <c:crossBetween val="between"/>
      </c:valAx>
    </c:plotArea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style val="18"/>
  <c:chart>
    <c:autoTitleDeleted val="1"/>
    <c:view3D>
      <c:perspective val="30"/>
    </c:view3D>
    <c:plotArea>
      <c:layout>
        <c:manualLayout>
          <c:layoutTarget val="inner"/>
          <c:xMode val="edge"/>
          <c:yMode val="edge"/>
          <c:x val="0.12987314085739318"/>
          <c:y val="1.9230769230769208E-2"/>
          <c:w val="0.82012685914260697"/>
          <c:h val="0.8386326468806784"/>
        </c:manualLayout>
      </c:layout>
      <c:bar3DChart>
        <c:barDir val="col"/>
        <c:grouping val="standard"/>
        <c:ser>
          <c:idx val="6"/>
          <c:order val="0"/>
          <c:tx>
            <c:strRef>
              <c:f>平日出站!$H$1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48DF-446D-AFE6-DF4161588337}"/>
              </c:ext>
            </c:extLst>
          </c:dPt>
          <c:dPt>
            <c:idx val="1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8DF-446D-AFE6-DF4161588337}"/>
              </c:ext>
            </c:extLst>
          </c:dPt>
          <c:dPt>
            <c:idx val="2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8DF-446D-AFE6-DF4161588337}"/>
              </c:ext>
            </c:extLst>
          </c:dPt>
          <c:dPt>
            <c:idx val="3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48DF-446D-AFE6-DF4161588337}"/>
              </c:ext>
            </c:extLst>
          </c:dPt>
          <c:dPt>
            <c:idx val="4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48DF-446D-AFE6-DF4161588337}"/>
              </c:ext>
            </c:extLst>
          </c:dPt>
          <c:dPt>
            <c:idx val="5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48DF-446D-AFE6-DF4161588337}"/>
              </c:ext>
            </c:extLst>
          </c:dPt>
          <c:dPt>
            <c:idx val="6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48DF-446D-AFE6-DF4161588337}"/>
              </c:ext>
            </c:extLst>
          </c:dPt>
          <c:dPt>
            <c:idx val="7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48DF-446D-AFE6-DF4161588337}"/>
              </c:ext>
            </c:extLst>
          </c:dPt>
          <c:dPt>
            <c:idx val="8"/>
            <c:spPr>
              <a:solidFill>
                <a:schemeClr val="accent2"/>
              </a:solidFill>
              <a:ln w="254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48DF-446D-AFE6-DF4161588337}"/>
              </c:ext>
            </c:extLst>
          </c:dPt>
          <c:dPt>
            <c:idx val="9"/>
            <c:spPr>
              <a:solidFill>
                <a:schemeClr val="accent1"/>
              </a:solidFill>
              <a:ln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48DF-446D-AFE6-DF4161588337}"/>
              </c:ext>
            </c:extLst>
          </c:dPt>
          <c:cat>
            <c:strRef>
              <c:f>平日出站!$A$2:$A$11</c:f>
              <c:strCache>
                <c:ptCount val="10"/>
                <c:pt idx="0">
                  <c:v>台北車站</c:v>
                </c:pt>
                <c:pt idx="1">
                  <c:v>市政府</c:v>
                </c:pt>
                <c:pt idx="2">
                  <c:v>西門</c:v>
                </c:pt>
                <c:pt idx="3">
                  <c:v>南京復興</c:v>
                </c:pt>
                <c:pt idx="4">
                  <c:v>松江南京</c:v>
                </c:pt>
                <c:pt idx="5">
                  <c:v>忠孝復興</c:v>
                </c:pt>
                <c:pt idx="6">
                  <c:v>忠孝敦化</c:v>
                </c:pt>
                <c:pt idx="7">
                  <c:v>新埔</c:v>
                </c:pt>
                <c:pt idx="8">
                  <c:v>板橋</c:v>
                </c:pt>
                <c:pt idx="9">
                  <c:v>中山</c:v>
                </c:pt>
              </c:strCache>
            </c:strRef>
          </c:cat>
          <c:val>
            <c:numRef>
              <c:f>平日出站!$H$2:$H$11</c:f>
              <c:numCache>
                <c:formatCode>General</c:formatCode>
                <c:ptCount val="10"/>
                <c:pt idx="0">
                  <c:v>1487772</c:v>
                </c:pt>
                <c:pt idx="1">
                  <c:v>715005</c:v>
                </c:pt>
                <c:pt idx="2">
                  <c:v>623888</c:v>
                </c:pt>
                <c:pt idx="3">
                  <c:v>555940</c:v>
                </c:pt>
                <c:pt idx="4">
                  <c:v>549634</c:v>
                </c:pt>
                <c:pt idx="5">
                  <c:v>448150</c:v>
                </c:pt>
                <c:pt idx="6">
                  <c:v>426381</c:v>
                </c:pt>
                <c:pt idx="7">
                  <c:v>426146</c:v>
                </c:pt>
                <c:pt idx="8">
                  <c:v>422931</c:v>
                </c:pt>
                <c:pt idx="9">
                  <c:v>397337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48DF-446D-AFE6-DF4161588337}"/>
            </c:ext>
          </c:extLst>
        </c:ser>
        <c:dLbls/>
        <c:shape val="box"/>
        <c:axId val="122085760"/>
        <c:axId val="122087296"/>
        <c:axId val="122036672"/>
      </c:bar3DChart>
      <c:catAx>
        <c:axId val="122085760"/>
        <c:scaling>
          <c:orientation val="minMax"/>
        </c:scaling>
        <c:axPos val="b"/>
        <c:numFmt formatCode="General" sourceLinked="0"/>
        <c:tickLblPos val="nextTo"/>
        <c:crossAx val="122087296"/>
        <c:crosses val="autoZero"/>
        <c:auto val="1"/>
        <c:lblAlgn val="ctr"/>
        <c:lblOffset val="100"/>
      </c:catAx>
      <c:valAx>
        <c:axId val="122087296"/>
        <c:scaling>
          <c:orientation val="minMax"/>
        </c:scaling>
        <c:axPos val="l"/>
        <c:majorGridlines/>
        <c:numFmt formatCode="General" sourceLinked="1"/>
        <c:tickLblPos val="nextTo"/>
        <c:crossAx val="122085760"/>
        <c:crosses val="autoZero"/>
        <c:crossBetween val="between"/>
        <c:majorUnit val="200000"/>
      </c:valAx>
      <c:serAx>
        <c:axId val="122036672"/>
        <c:scaling>
          <c:orientation val="minMax"/>
        </c:scaling>
        <c:delete val="1"/>
        <c:axPos val="b"/>
        <c:tickLblPos val="none"/>
        <c:crossAx val="122087296"/>
        <c:crosses val="autoZero"/>
      </c:serAx>
      <c:spPr>
        <a:noFill/>
        <a:ln w="25400">
          <a:noFill/>
        </a:ln>
      </c:spPr>
    </c:plotArea>
    <c:plotVisOnly val="1"/>
    <c:dispBlanksAs val="gap"/>
  </c:chart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2018/1/4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791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藍色：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級</a:t>
            </a:r>
            <a:endParaRPr kumimoji="1" lang="en-US" altLang="zh-TW" dirty="0" smtClean="0"/>
          </a:p>
          <a:p>
            <a:r>
              <a:rPr kumimoji="1" lang="zh-TW" altLang="en-US" dirty="0" smtClean="0"/>
              <a:t>紅色：</a:t>
            </a:r>
            <a:r>
              <a:rPr kumimoji="1" lang="en-US" altLang="zh-TW" dirty="0" smtClean="0"/>
              <a:t>B</a:t>
            </a:r>
            <a:r>
              <a:rPr kumimoji="1" lang="zh-TW" altLang="en-US" dirty="0" smtClean="0"/>
              <a:t>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紅：沒有提供廣告投放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pPr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8102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Tesco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黃：有提供電子商務廣告投放</a:t>
            </a:r>
            <a:endParaRPr kumimoji="1" lang="en-US" altLang="zh-TW" dirty="0" smtClean="0"/>
          </a:p>
          <a:p>
            <a:r>
              <a:rPr kumimoji="1" lang="zh-TW" altLang="en-US" dirty="0" smtClean="0"/>
              <a:t>選松江南京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紅：沒有提供廣告投放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逼了就走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984521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像燈塔，手機進入到燈塔照射範圍裡，</a:t>
            </a:r>
            <a:r>
              <a:rPr kumimoji="1" lang="en-US" altLang="zh-TW" dirty="0" smtClean="0"/>
              <a:t>Beacon</a:t>
            </a:r>
            <a:r>
              <a:rPr kumimoji="1" lang="zh-TW" altLang="en-US" dirty="0" smtClean="0"/>
              <a:t>就會發送一串代碼給手機，收機偵測到之後就會觸發一連串的動作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像推播促銷訊息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991C0-0BAE-8848-AAC3-27FBBACBF7EE}" type="slidenum">
              <a:rPr kumimoji="1" lang="zh-TW" altLang="en-US" smtClean="0"/>
              <a:pPr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92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2"/>
            <a:ext cx="1155700" cy="4470403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3" y="2831253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70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7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9" y="3502277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70" y="4158674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0834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305421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2"/>
            <a:ext cx="8058151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4" y="-927096"/>
            <a:ext cx="1511299" cy="336549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1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1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1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4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90" y="759874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2" y="759875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3996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5" y="182447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74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7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32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2"/>
            <a:ext cx="8058151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4" y="-927096"/>
            <a:ext cx="1511299" cy="336549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1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1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1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1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3942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2"/>
            <a:ext cx="8058151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4" y="-927096"/>
            <a:ext cx="1511299" cy="336549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1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1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1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1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1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0525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2"/>
            <a:ext cx="8058151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4" y="-927096"/>
            <a:ext cx="1511299" cy="3365499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"/>
              </a:rPr>
              <a:t>目錄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1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1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1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1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1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7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1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255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330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4515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474238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7" y="1474237"/>
            <a:ext cx="6696271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450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  <p:sldLayoutId id="214748370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chart" Target="../charts/char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11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42.com.tw/charity/61-4-1-1.html" TargetMode="External"/><Relationship Id="rId2" Type="http://schemas.openxmlformats.org/officeDocument/2006/relationships/hyperlink" Target="http://www.metro.taipei/ct.asp?xItem=244801899&amp;ctNode=70135&amp;mp=122035" TargetMode="Externa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78463" y="2047150"/>
            <a:ext cx="6372017" cy="834708"/>
          </a:xfrm>
        </p:spPr>
        <p:txBody>
          <a:bodyPr/>
          <a:lstStyle/>
          <a:p>
            <a:r>
              <a:rPr kumimoji="1" lang="zh-CN" altLang="en-US" dirty="0"/>
              <a:t>第一</a:t>
            </a:r>
            <a:r>
              <a:rPr kumimoji="1" lang="zh-CN" altLang="en-US" dirty="0" smtClean="0"/>
              <a:t>组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78463" y="3034733"/>
            <a:ext cx="7083872" cy="1215006"/>
          </a:xfrm>
        </p:spPr>
        <p:txBody>
          <a:bodyPr/>
          <a:lstStyle/>
          <a:p>
            <a:r>
              <a:rPr kumimoji="1" lang="zh-TW" altLang="en-US" dirty="0"/>
              <a:t>台北捷運數據分析</a:t>
            </a:r>
            <a:endParaRPr kumimoji="1" lang="zh-CN" altLang="en-US" dirty="0"/>
          </a:p>
        </p:txBody>
      </p:sp>
      <p:sp>
        <p:nvSpPr>
          <p:cNvPr id="9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78463" y="4555489"/>
            <a:ext cx="8781311" cy="1449071"/>
          </a:xfrm>
        </p:spPr>
        <p:txBody>
          <a:bodyPr/>
          <a:lstStyle/>
          <a:p>
            <a:r>
              <a:rPr kumimoji="1" lang="zh-CN" altLang="en-US" sz="3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組員：</a:t>
            </a:r>
            <a:r>
              <a:rPr kumimoji="1" lang="zh-TW" altLang="en-US" sz="3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蔡澂萱  顏珮筑  盧宜欣</a:t>
            </a:r>
          </a:p>
          <a:p>
            <a:r>
              <a:rPr kumimoji="1" lang="zh-TW" altLang="en-US" sz="3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潘嘉玲  朱愷擇  陳科成</a:t>
            </a:r>
          </a:p>
        </p:txBody>
      </p:sp>
    </p:spTree>
    <p:extLst>
      <p:ext uri="{BB962C8B-B14F-4D97-AF65-F5344CB8AC3E}">
        <p14:creationId xmlns:p14="http://schemas.microsoft.com/office/powerpoint/2010/main" xmlns="" val="194786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511297" y="1127320"/>
            <a:ext cx="3416320" cy="394554"/>
          </a:xfrm>
          <a:prstGeom prst="rect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380073" y="2464298"/>
            <a:ext cx="4801314" cy="4166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北捷可以在紅框的車站增設靜態廣告的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投放區</a:t>
            </a:r>
            <a:endParaRPr lang="zh-TW" altLang="en-US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2273" y="2591175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80073" y="3647717"/>
            <a:ext cx="5474503" cy="1857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把車站分級改為：</a:t>
            </a:r>
            <a:endParaRPr lang="en-US" altLang="zh-TW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TW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級車站不變，其餘車站依進出總人次，再細分為：</a:t>
            </a:r>
            <a:endParaRPr lang="en-US" altLang="zh-TW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TW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級車站（≧</a:t>
            </a:r>
            <a:r>
              <a:rPr lang="en-US" altLang="zh-TW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2,000,000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）、</a:t>
            </a:r>
            <a:r>
              <a:rPr lang="en-US" altLang="zh-TW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級車站（＜</a:t>
            </a:r>
            <a:r>
              <a:rPr lang="en-US" altLang="zh-TW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2,000,000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），</a:t>
            </a:r>
            <a:endParaRPr lang="en-US" altLang="zh-TW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分別給予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不同的靜態廣告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定價</a:t>
            </a:r>
            <a:endParaRPr lang="zh-TW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02273" y="3774594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進出總人次：北捷分站靜態廣告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" name="群組 19"/>
          <p:cNvGrpSpPr/>
          <p:nvPr/>
        </p:nvGrpSpPr>
        <p:grpSpPr>
          <a:xfrm>
            <a:off x="8013700" y="1564351"/>
            <a:ext cx="2400300" cy="4743299"/>
            <a:chOff x="1698666" y="569654"/>
            <a:chExt cx="3015695" cy="6066002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867" b="589"/>
            <a:stretch/>
          </p:blipFill>
          <p:spPr>
            <a:xfrm>
              <a:off x="1707291" y="569654"/>
              <a:ext cx="3007070" cy="6051634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717259" y="870762"/>
              <a:ext cx="1506267" cy="1152736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717258" y="2027590"/>
              <a:ext cx="1506267" cy="2607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717258" y="2893035"/>
              <a:ext cx="1506267" cy="26076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725228" y="3465090"/>
              <a:ext cx="1506267" cy="2607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698666" y="4046273"/>
              <a:ext cx="1506267" cy="2607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707291" y="4618327"/>
              <a:ext cx="1506267" cy="54911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1717258" y="5480953"/>
              <a:ext cx="1506267" cy="2607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框架 38"/>
            <p:cNvSpPr/>
            <p:nvPr/>
          </p:nvSpPr>
          <p:spPr>
            <a:xfrm>
              <a:off x="1707291" y="2302213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框架 39"/>
            <p:cNvSpPr/>
            <p:nvPr/>
          </p:nvSpPr>
          <p:spPr>
            <a:xfrm>
              <a:off x="1707291" y="2581743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框架 40"/>
            <p:cNvSpPr/>
            <p:nvPr/>
          </p:nvSpPr>
          <p:spPr>
            <a:xfrm>
              <a:off x="1707291" y="3154014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框架 41"/>
            <p:cNvSpPr/>
            <p:nvPr/>
          </p:nvSpPr>
          <p:spPr>
            <a:xfrm>
              <a:off x="1707291" y="3723248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框架 43"/>
            <p:cNvSpPr/>
            <p:nvPr/>
          </p:nvSpPr>
          <p:spPr>
            <a:xfrm>
              <a:off x="1707291" y="5184295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框架 44"/>
            <p:cNvSpPr/>
            <p:nvPr/>
          </p:nvSpPr>
          <p:spPr>
            <a:xfrm>
              <a:off x="1707291" y="5742688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框架 45"/>
            <p:cNvSpPr/>
            <p:nvPr/>
          </p:nvSpPr>
          <p:spPr>
            <a:xfrm>
              <a:off x="1707291" y="6034585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框架 46"/>
            <p:cNvSpPr/>
            <p:nvPr/>
          </p:nvSpPr>
          <p:spPr>
            <a:xfrm>
              <a:off x="1707291" y="6315451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框架 42"/>
            <p:cNvSpPr/>
            <p:nvPr/>
          </p:nvSpPr>
          <p:spPr>
            <a:xfrm>
              <a:off x="1707291" y="4309855"/>
              <a:ext cx="1516234" cy="320205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7511297" y="1107218"/>
            <a:ext cx="3416320" cy="422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九月進出總人次排名前二十的站</a:t>
            </a:r>
          </a:p>
        </p:txBody>
      </p:sp>
      <p:cxnSp>
        <p:nvCxnSpPr>
          <p:cNvPr id="53" name="直線接點 52"/>
          <p:cNvCxnSpPr/>
          <p:nvPr/>
        </p:nvCxnSpPr>
        <p:spPr>
          <a:xfrm flipV="1">
            <a:off x="7511297" y="2691204"/>
            <a:ext cx="2915403" cy="13113"/>
          </a:xfrm>
          <a:prstGeom prst="line">
            <a:avLst/>
          </a:prstGeom>
          <a:ln w="50800">
            <a:solidFill>
              <a:srgbClr val="A94D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10460557" y="4301480"/>
            <a:ext cx="132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smtClean="0">
                <a:solidFill>
                  <a:srgbClr val="DC6615"/>
                </a:solidFill>
                <a:latin typeface="Microsoft YaHei" charset="-122"/>
                <a:ea typeface="Microsoft YaHei" charset="-122"/>
                <a:cs typeface="Microsoft YaHei" charset="-122"/>
              </a:rPr>
              <a:t>2,000,000</a:t>
            </a:r>
            <a:endParaRPr kumimoji="1" lang="zh-TW" altLang="en-US" b="1" dirty="0">
              <a:solidFill>
                <a:srgbClr val="DC661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55" name="直線接點 54"/>
          <p:cNvCxnSpPr/>
          <p:nvPr/>
        </p:nvCxnSpPr>
        <p:spPr>
          <a:xfrm flipV="1">
            <a:off x="7511297" y="4486149"/>
            <a:ext cx="2915564" cy="640"/>
          </a:xfrm>
          <a:prstGeom prst="line">
            <a:avLst/>
          </a:prstGeom>
          <a:ln w="50800">
            <a:solidFill>
              <a:srgbClr val="DC66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7545095" y="2002633"/>
            <a:ext cx="45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A94D1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endParaRPr kumimoji="1" lang="zh-TW" altLang="en-US" sz="2400" b="1" dirty="0">
              <a:solidFill>
                <a:srgbClr val="A94D1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545095" y="3397705"/>
            <a:ext cx="45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DC6615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endParaRPr kumimoji="1" lang="zh-TW" altLang="en-US" sz="2400" b="1" dirty="0">
              <a:solidFill>
                <a:srgbClr val="DC661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7545094" y="5211070"/>
            <a:ext cx="458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A7219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endParaRPr kumimoji="1" lang="zh-TW" altLang="en-US" sz="2400" b="1" dirty="0">
              <a:solidFill>
                <a:srgbClr val="FA721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331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 animBg="1"/>
      <p:bldP spid="54" grpId="0"/>
      <p:bldP spid="62" grpId="0"/>
      <p:bldP spid="63" grpId="0"/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402183" y="1850682"/>
            <a:ext cx="5724644" cy="4173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整個月進出總人次最多的站，可以訂定較高的廣告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定價</a:t>
            </a:r>
            <a:endParaRPr kumimoji="1" lang="zh-TW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24383" y="1977559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進出總人次：北捷分站靜態廣告定價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5230469"/>
              </p:ext>
            </p:extLst>
          </p:nvPr>
        </p:nvGraphicFramePr>
        <p:xfrm>
          <a:off x="1402183" y="4533899"/>
          <a:ext cx="9557916" cy="1678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59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859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99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dirty="0" smtClean="0"/>
                        <a:t>北捷可重新訂定的靜態廣告定價（萬元</a:t>
                      </a:r>
                      <a:r>
                        <a:rPr kumimoji="1" lang="en-US" altLang="zh-TW" sz="1800" dirty="0" smtClean="0"/>
                        <a:t>/</a:t>
                      </a:r>
                      <a:r>
                        <a:rPr kumimoji="1" lang="zh-TW" altLang="en-US" sz="1800" dirty="0" smtClean="0"/>
                        <a:t>每單位租金）</a:t>
                      </a:r>
                      <a:endParaRPr kumimoji="1" lang="zh-TW" altLang="en-US" sz="18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15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r>
                        <a:rPr lang="zh-TW" altLang="en-US" dirty="0" smtClean="0"/>
                        <a:t>級車站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B</a:t>
                      </a:r>
                      <a:r>
                        <a:rPr lang="zh-TW" altLang="en-US" dirty="0" smtClean="0"/>
                        <a:t>級車站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dirty="0" smtClean="0"/>
                        <a:t>（進出總人次</a:t>
                      </a:r>
                      <a:r>
                        <a:rPr kumimoji="1" lang="en-US" altLang="zh-TW" dirty="0" smtClean="0"/>
                        <a:t>≧2,000,000</a:t>
                      </a:r>
                      <a:r>
                        <a:rPr kumimoji="1" lang="zh-TW" altLang="en-US" dirty="0" smtClean="0"/>
                        <a:t>）</a:t>
                      </a:r>
                      <a:endParaRPr lang="zh-TW" altLang="en-US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</a:t>
                      </a:r>
                      <a:r>
                        <a:rPr lang="zh-TW" altLang="en-US" dirty="0" smtClean="0"/>
                        <a:t>級車站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kumimoji="1" lang="zh-TW" altLang="en-US" dirty="0" smtClean="0"/>
                        <a:t>（進出總人次＜</a:t>
                      </a:r>
                      <a:r>
                        <a:rPr kumimoji="1" lang="en-US" altLang="zh-TW" dirty="0" smtClean="0"/>
                        <a:t>2,000,000</a:t>
                      </a:r>
                      <a:r>
                        <a:rPr kumimoji="1" lang="zh-TW" altLang="en-US" dirty="0" smtClean="0"/>
                        <a:t>）</a:t>
                      </a:r>
                      <a:endParaRPr lang="zh-TW" altLang="en-US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2.2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1.8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5342066"/>
              </p:ext>
            </p:extLst>
          </p:nvPr>
        </p:nvGraphicFramePr>
        <p:xfrm>
          <a:off x="1402183" y="2387786"/>
          <a:ext cx="9557916" cy="1512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71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428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800" dirty="0" smtClean="0"/>
                        <a:t>北捷目前的靜態廣告定價（萬元</a:t>
                      </a:r>
                      <a:r>
                        <a:rPr kumimoji="1" lang="en-US" altLang="zh-TW" sz="1800" dirty="0" smtClean="0"/>
                        <a:t>/</a:t>
                      </a:r>
                      <a:r>
                        <a:rPr kumimoji="1" lang="zh-TW" altLang="en-US" sz="1800" dirty="0" smtClean="0"/>
                        <a:t>每單位租金）</a:t>
                      </a:r>
                      <a:endParaRPr kumimoji="1" lang="zh-TW" altLang="en-US" sz="18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28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</a:t>
                      </a:r>
                      <a:r>
                        <a:rPr lang="zh-TW" altLang="en-US" dirty="0" smtClean="0"/>
                        <a:t>級車站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</a:t>
                      </a:r>
                      <a:r>
                        <a:rPr lang="zh-TW" altLang="en-US" dirty="0" smtClean="0"/>
                        <a:t>級車站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428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向下箭號 2"/>
          <p:cNvSpPr/>
          <p:nvPr/>
        </p:nvSpPr>
        <p:spPr>
          <a:xfrm>
            <a:off x="5979820" y="4033120"/>
            <a:ext cx="402641" cy="368300"/>
          </a:xfrm>
          <a:prstGeom prst="downArrow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40908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380073" y="1589506"/>
            <a:ext cx="6647974" cy="4173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在整個月進出總人次最多的站，投放捷運站靜態廣告有最大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效益</a:t>
            </a:r>
            <a:endParaRPr kumimoji="1"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2273" y="1716383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380073" y="2426341"/>
            <a:ext cx="5474503" cy="1137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若預算足夠，可以選擇在</a:t>
            </a:r>
            <a:r>
              <a:rPr lang="en-US" altLang="zh-TW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級車站投放靜態廣告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TW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1219170">
              <a:lnSpc>
                <a:spcPct val="130000"/>
              </a:lnSpc>
              <a:defRPr/>
            </a:pPr>
            <a:endParaRPr lang="en-US" altLang="zh-TW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台北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車站 </a:t>
            </a:r>
            <a:r>
              <a:rPr lang="en-US" altLang="zh-TW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西門 </a:t>
            </a:r>
            <a:r>
              <a:rPr lang="en-US" altLang="zh-TW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市政府 </a:t>
            </a:r>
            <a:r>
              <a:rPr lang="en-US" altLang="zh-TW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忠孝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復興</a:t>
            </a:r>
            <a:endParaRPr lang="zh-TW" altLang="en-US" kern="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202273" y="2553218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7163762" cy="652366"/>
          </a:xfrm>
        </p:spPr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進出總人次：外部公司投放捷運站靜態廣告</a:t>
            </a:r>
            <a:endParaRPr kumimoji="1" lang="en-US" altLang="zh-TW" dirty="0" smtClean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80073" y="3960420"/>
            <a:ext cx="71416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若預算只足以在</a:t>
            </a:r>
            <a:r>
              <a:rPr kumimoji="1" lang="en-US" altLang="zh-TW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級或</a:t>
            </a:r>
            <a:r>
              <a:rPr kumimoji="1" lang="en-US" altLang="zh-TW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級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車站投放靜態廣告，則可依照進出總人次選擇排名較前面的站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TW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TW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級車站：中山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板橋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新埔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忠孝敦化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淡水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南京復興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頂溪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松江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南京</a:t>
            </a:r>
            <a:endParaRPr kumimoji="1"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TW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TW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級車站：劍潭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忠孝新生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台北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101/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世貿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古亭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公館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石牌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中正紀念堂 </a:t>
            </a:r>
            <a:r>
              <a:rPr kumimoji="1" lang="en-US" altLang="zh-TW" dirty="0">
                <a:latin typeface="Microsoft YaHei" charset="-122"/>
                <a:ea typeface="Microsoft YaHei" charset="-122"/>
                <a:cs typeface="Microsoft YaHei" charset="-122"/>
              </a:rPr>
              <a:t>&gt; 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府中</a:t>
            </a:r>
            <a:endParaRPr kumimoji="1" lang="en-US" altLang="zh-TW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椭圆 26"/>
          <p:cNvSpPr/>
          <p:nvPr/>
        </p:nvSpPr>
        <p:spPr>
          <a:xfrm>
            <a:off x="1214973" y="4065330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6449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3" grpId="0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z="7200" dirty="0" smtClean="0"/>
              <a:t>平日</a:t>
            </a:r>
            <a:r>
              <a:rPr kumimoji="1" lang="en-US" altLang="zh-CN" sz="7200" dirty="0" smtClean="0"/>
              <a:t>/</a:t>
            </a:r>
            <a:r>
              <a:rPr kumimoji="1" lang="zh-CN" altLang="en-US" sz="7200" dirty="0" smtClean="0"/>
              <a:t>假日</a:t>
            </a:r>
            <a:r>
              <a:rPr kumimoji="1" lang="zh-TW" altLang="en-US" sz="7200" dirty="0" smtClean="0"/>
              <a:t>分時</a:t>
            </a:r>
            <a:endParaRPr kumimoji="1" lang="en-US" altLang="zh-CN" sz="7200" dirty="0" smtClean="0"/>
          </a:p>
          <a:p>
            <a:r>
              <a:rPr kumimoji="1" lang="zh-CN" altLang="en-US" sz="7200" dirty="0"/>
              <a:t>進出</a:t>
            </a:r>
            <a:r>
              <a:rPr kumimoji="1" lang="zh-CN" altLang="en-US" sz="7200" dirty="0" smtClean="0"/>
              <a:t>站總人數</a:t>
            </a:r>
            <a:endParaRPr kumimoji="1"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xmlns="" val="156965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24691" y="2893766"/>
            <a:ext cx="3474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把每個時間段的進出人數加總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sum if </a:t>
            </a:r>
            <a:r>
              <a:rPr lang="zh-CN" altLang="en-US" dirty="0" smtClean="0"/>
              <a:t>指令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965" t="16606" r="14250" b="13536"/>
          <a:stretch/>
        </p:blipFill>
        <p:spPr>
          <a:xfrm>
            <a:off x="3310458" y="637638"/>
            <a:ext cx="8863730" cy="5499918"/>
          </a:xfrm>
          <a:prstGeom prst="rect">
            <a:avLst/>
          </a:prstGeom>
        </p:spPr>
      </p:pic>
      <p:sp>
        <p:nvSpPr>
          <p:cNvPr id="8" name="文字版面配置區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970383" cy="652366"/>
          </a:xfrm>
        </p:spPr>
        <p:txBody>
          <a:bodyPr/>
          <a:lstStyle/>
          <a:p>
            <a:r>
              <a:rPr lang="en-US" sz="3600" dirty="0" smtClean="0"/>
              <a:t>0</a:t>
            </a:r>
            <a:r>
              <a:rPr lang="en-US" altLang="zh-CN" sz="3600" dirty="0" smtClean="0"/>
              <a:t>2</a:t>
            </a:r>
            <a:endParaRPr lang="en-US" sz="3600" dirty="0"/>
          </a:p>
        </p:txBody>
      </p:sp>
      <p:sp>
        <p:nvSpPr>
          <p:cNvPr id="9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1151646" y="240052"/>
            <a:ext cx="6435012" cy="652366"/>
          </a:xfrm>
        </p:spPr>
        <p:txBody>
          <a:bodyPr/>
          <a:lstStyle/>
          <a:p>
            <a:r>
              <a:rPr lang="zh-CN" altLang="en-US" sz="2800" dirty="0" smtClean="0"/>
              <a:t>資料處理方式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96140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623852" cy="652366"/>
          </a:xfrm>
        </p:spPr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假日分時進出站總人數：捷</a:t>
            </a:r>
            <a:r>
              <a:rPr lang="zh-TW" altLang="en-US" dirty="0"/>
              <a:t>運月台</a:t>
            </a:r>
            <a:r>
              <a:rPr lang="zh-TW" altLang="en-US" dirty="0" smtClean="0"/>
              <a:t>播放</a:t>
            </a:r>
            <a:r>
              <a:rPr lang="zh-CN" altLang="en-US" dirty="0"/>
              <a:t>動態</a:t>
            </a:r>
            <a:r>
              <a:rPr lang="zh-TW" altLang="en-US" dirty="0" smtClean="0"/>
              <a:t>廣告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0" y="2267524"/>
            <a:ext cx="10312400" cy="5911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200" dirty="0" smtClean="0"/>
              <a:t>學生和上班族最大的互動媒體平台 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-1" y="3146515"/>
            <a:ext cx="9421091" cy="5911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solidFill>
                  <a:schemeClr val="tx1"/>
                </a:solidFill>
              </a:rPr>
              <a:t>密閉空間，強迫收視媒體</a:t>
            </a:r>
            <a:endParaRPr kumimoji="1"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4201008"/>
            <a:ext cx="8839201" cy="5911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solidFill>
                  <a:schemeClr val="tx1"/>
                </a:solidFill>
              </a:rPr>
              <a:t>每日龐大乘客量快速建立知名度 </a:t>
            </a:r>
          </a:p>
        </p:txBody>
      </p:sp>
      <p:sp>
        <p:nvSpPr>
          <p:cNvPr id="7" name="矩形 6"/>
          <p:cNvSpPr/>
          <p:nvPr/>
        </p:nvSpPr>
        <p:spPr>
          <a:xfrm>
            <a:off x="-1" y="5128864"/>
            <a:ext cx="8049492" cy="591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solidFill>
                  <a:schemeClr val="tx1"/>
                </a:solidFill>
              </a:rPr>
              <a:t>高頻率廣告露出，出站即通路，刺激購買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04694"/>
            <a:ext cx="11180618" cy="5911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3200" dirty="0">
                <a:solidFill>
                  <a:schemeClr val="bg1"/>
                </a:solidFill>
              </a:rPr>
              <a:t>時間氣候</a:t>
            </a:r>
            <a:r>
              <a:rPr lang="en-US" altLang="zh-TW" sz="3200" dirty="0">
                <a:solidFill>
                  <a:schemeClr val="bg1"/>
                </a:solidFill>
              </a:rPr>
              <a:t>&amp;</a:t>
            </a:r>
            <a:r>
              <a:rPr lang="zh-TW" altLang="en-US" sz="3200" dirty="0">
                <a:solidFill>
                  <a:schemeClr val="bg1"/>
                </a:solidFill>
              </a:rPr>
              <a:t>列車時刻表</a:t>
            </a:r>
            <a:r>
              <a:rPr lang="en-US" altLang="zh-TW" sz="3200" dirty="0">
                <a:solidFill>
                  <a:schemeClr val="bg1"/>
                </a:solidFill>
              </a:rPr>
              <a:t>-</a:t>
            </a:r>
            <a:r>
              <a:rPr lang="zh-TW" altLang="en-US" sz="3200" dirty="0">
                <a:solidFill>
                  <a:schemeClr val="bg1"/>
                </a:solidFill>
              </a:rPr>
              <a:t>乘客更加注視廣告</a:t>
            </a:r>
          </a:p>
        </p:txBody>
      </p:sp>
    </p:spTree>
    <p:extLst>
      <p:ext uri="{BB962C8B-B14F-4D97-AF65-F5344CB8AC3E}">
        <p14:creationId xmlns:p14="http://schemas.microsoft.com/office/powerpoint/2010/main" xmlns="" val="95608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</a:t>
            </a:r>
            <a:endParaRPr kumimoji="1" lang="zh-CN" altLang="en-US" dirty="0"/>
          </a:p>
        </p:txBody>
      </p:sp>
      <p:graphicFrame>
        <p:nvGraphicFramePr>
          <p:cNvPr id="4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453107903"/>
              </p:ext>
            </p:extLst>
          </p:nvPr>
        </p:nvGraphicFramePr>
        <p:xfrm>
          <a:off x="175098" y="912854"/>
          <a:ext cx="11766650" cy="5603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192201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7871685" cy="652366"/>
          </a:xfrm>
        </p:spPr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</a:t>
            </a:r>
            <a:r>
              <a:rPr kumimoji="1" lang="zh-TW" altLang="en-US" dirty="0" smtClean="0"/>
              <a:t>：乘客</a:t>
            </a:r>
            <a:r>
              <a:rPr kumimoji="1" lang="zh-TW" altLang="en-US" dirty="0"/>
              <a:t>疏散建議</a:t>
            </a:r>
            <a:endParaRPr kumimoji="1" lang="zh-CN" altLang="en-US" dirty="0"/>
          </a:p>
        </p:txBody>
      </p:sp>
      <p:graphicFrame>
        <p:nvGraphicFramePr>
          <p:cNvPr id="52" name="图表 13"/>
          <p:cNvGraphicFramePr/>
          <p:nvPr>
            <p:extLst>
              <p:ext uri="{D42A27DB-BD31-4B8C-83A1-F6EECF244321}">
                <p14:modId xmlns:p14="http://schemas.microsoft.com/office/powerpoint/2010/main" xmlns="" val="1759455402"/>
              </p:ext>
            </p:extLst>
          </p:nvPr>
        </p:nvGraphicFramePr>
        <p:xfrm>
          <a:off x="1110083" y="1968625"/>
          <a:ext cx="4668417" cy="3014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970383" y="1522201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建議可以</a:t>
            </a:r>
            <a:r>
              <a:rPr lang="zh-CN" altLang="en-US" dirty="0"/>
              <a:t>在這個時段增加列車或公車數量</a:t>
            </a:r>
            <a:endParaRPr lang="en-US" dirty="0"/>
          </a:p>
          <a:p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78500" y="1512727"/>
            <a:ext cx="6050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促銷票價建議：</a:t>
            </a:r>
          </a:p>
          <a:p>
            <a:r>
              <a:rPr lang="zh-TW" altLang="en-US" dirty="0"/>
              <a:t>平日</a:t>
            </a:r>
            <a:r>
              <a:rPr lang="en-US" altLang="zh-TW" dirty="0"/>
              <a:t>7</a:t>
            </a:r>
            <a:r>
              <a:rPr lang="zh-TW" altLang="en-US" dirty="0"/>
              <a:t>時及</a:t>
            </a:r>
            <a:r>
              <a:rPr lang="en-US" altLang="zh-TW" dirty="0"/>
              <a:t>9</a:t>
            </a:r>
            <a:r>
              <a:rPr lang="zh-TW" altLang="en-US" dirty="0"/>
              <a:t>時的乘客流量僅有</a:t>
            </a:r>
            <a:r>
              <a:rPr lang="en-US" altLang="zh-TW" dirty="0"/>
              <a:t>8</a:t>
            </a:r>
            <a:r>
              <a:rPr lang="zh-TW" altLang="en-US" dirty="0"/>
              <a:t>時的一半</a:t>
            </a:r>
            <a:r>
              <a:rPr lang="zh-TW" altLang="en-US" dirty="0" smtClean="0"/>
              <a:t>，</a:t>
            </a:r>
            <a:r>
              <a:rPr lang="zh-CN" altLang="en-US" dirty="0" smtClean="0"/>
              <a:t>平日</a:t>
            </a:r>
            <a:r>
              <a:rPr lang="en-US" altLang="zh-CN" dirty="0" smtClean="0"/>
              <a:t>16</a:t>
            </a:r>
            <a:r>
              <a:rPr lang="zh-CN" altLang="en-US" dirty="0" smtClean="0"/>
              <a:t>時及平日</a:t>
            </a:r>
            <a:r>
              <a:rPr lang="en-US" altLang="zh-CN" dirty="0" smtClean="0"/>
              <a:t>20</a:t>
            </a:r>
            <a:r>
              <a:rPr lang="zh-CN" altLang="en-US" dirty="0" smtClean="0"/>
              <a:t>時只有</a:t>
            </a:r>
            <a:r>
              <a:rPr lang="en-US" altLang="zh-CN" dirty="0" smtClean="0"/>
              <a:t>18</a:t>
            </a:r>
            <a:r>
              <a:rPr lang="zh-CN" altLang="en-US" dirty="0" smtClean="0"/>
              <a:t>時的</a:t>
            </a:r>
            <a:r>
              <a:rPr lang="en-US" altLang="zh-CN" dirty="0" smtClean="0"/>
              <a:t>40%</a:t>
            </a:r>
            <a:r>
              <a:rPr lang="zh-CN" altLang="en-US" dirty="0" smtClean="0"/>
              <a:t>，</a:t>
            </a:r>
            <a:r>
              <a:rPr lang="zh-TW" altLang="en-US" dirty="0" smtClean="0"/>
              <a:t>建議</a:t>
            </a:r>
            <a:r>
              <a:rPr lang="zh-TW" altLang="en-US" dirty="0"/>
              <a:t>在這個時段訂捷運票</a:t>
            </a:r>
            <a:r>
              <a:rPr lang="zh-TW" altLang="en-US" dirty="0" smtClean="0"/>
              <a:t>促銷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TW" dirty="0"/>
          </a:p>
          <a:p>
            <a:r>
              <a:rPr lang="zh-CN" altLang="en-US" dirty="0" smtClean="0"/>
              <a:t>若參考港鐵，</a:t>
            </a:r>
            <a:r>
              <a:rPr lang="zh-TW" altLang="en-US" dirty="0"/>
              <a:t>逢星期一至五（公眾假期除外）早上</a:t>
            </a:r>
            <a:r>
              <a:rPr lang="en-US" altLang="zh-TW" dirty="0"/>
              <a:t>7</a:t>
            </a:r>
            <a:r>
              <a:rPr lang="zh-TW" altLang="en-US" dirty="0"/>
              <a:t>時</a:t>
            </a:r>
            <a:r>
              <a:rPr lang="en-US" altLang="zh-TW" dirty="0"/>
              <a:t>15</a:t>
            </a:r>
            <a:r>
              <a:rPr lang="zh-TW" altLang="en-US" dirty="0"/>
              <a:t>分至</a:t>
            </a:r>
            <a:r>
              <a:rPr lang="en-US" altLang="zh-TW" dirty="0"/>
              <a:t>8</a:t>
            </a:r>
            <a:r>
              <a:rPr lang="zh-TW" altLang="en-US" dirty="0"/>
              <a:t>時</a:t>
            </a:r>
            <a:r>
              <a:rPr lang="en-US" altLang="zh-TW" dirty="0"/>
              <a:t>15</a:t>
            </a:r>
            <a:r>
              <a:rPr lang="zh-TW" altLang="en-US" dirty="0"/>
              <a:t>分</a:t>
            </a:r>
            <a:r>
              <a:rPr lang="zh-TW" altLang="en-US" dirty="0" smtClean="0"/>
              <a:t>，享</a:t>
            </a:r>
            <a:r>
              <a:rPr lang="zh-TW" altLang="en-US" dirty="0"/>
              <a:t>車費</a:t>
            </a:r>
            <a:r>
              <a:rPr lang="en-US" altLang="zh-TW" dirty="0"/>
              <a:t>75</a:t>
            </a:r>
            <a:r>
              <a:rPr lang="zh-TW" altLang="en-US" dirty="0"/>
              <a:t>折優惠</a:t>
            </a:r>
          </a:p>
        </p:txBody>
      </p:sp>
      <p:sp>
        <p:nvSpPr>
          <p:cNvPr id="7" name="椭圆 6"/>
          <p:cNvSpPr/>
          <p:nvPr/>
        </p:nvSpPr>
        <p:spPr>
          <a:xfrm>
            <a:off x="861308" y="1656709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659328" y="1661629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579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594356" cy="652366"/>
          </a:xfrm>
        </p:spPr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</a:t>
            </a:r>
            <a:r>
              <a:rPr kumimoji="1" lang="zh-TW" altLang="en-US" dirty="0" smtClean="0"/>
              <a:t>：外部</a:t>
            </a:r>
            <a:r>
              <a:rPr kumimoji="1" lang="zh-TW" altLang="en-US" dirty="0"/>
              <a:t>公司投放動態廣告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258250" y="903614"/>
            <a:ext cx="3110550" cy="88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</a:rPr>
              <a:t>液晶電視牆</a:t>
            </a:r>
          </a:p>
        </p:txBody>
      </p:sp>
      <p:sp>
        <p:nvSpPr>
          <p:cNvPr id="26" name="矩形 25"/>
          <p:cNvSpPr/>
          <p:nvPr/>
        </p:nvSpPr>
        <p:spPr>
          <a:xfrm>
            <a:off x="1258250" y="1742594"/>
            <a:ext cx="3110550" cy="28607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43808" y="903614"/>
            <a:ext cx="3110550" cy="8805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200" dirty="0">
                <a:latin typeface="DengXian (本文)"/>
              </a:rPr>
              <a:t>月臺</a:t>
            </a:r>
            <a:r>
              <a:rPr lang="zh-CN" altLang="en-US" sz="3200" dirty="0" smtClean="0">
                <a:latin typeface="DengXian (本文)"/>
              </a:rPr>
              <a:t>電視</a:t>
            </a:r>
            <a:endParaRPr lang="en-US" altLang="zh-CN" sz="3200" dirty="0">
              <a:latin typeface="DengXian (本文)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543808" y="1742594"/>
            <a:ext cx="3110550" cy="286077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829366" y="903614"/>
            <a:ext cx="3110550" cy="8805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3200" dirty="0"/>
              <a:t>軌道數位投影</a:t>
            </a:r>
          </a:p>
        </p:txBody>
      </p:sp>
      <p:sp>
        <p:nvSpPr>
          <p:cNvPr id="36" name="矩形 35"/>
          <p:cNvSpPr/>
          <p:nvPr/>
        </p:nvSpPr>
        <p:spPr>
          <a:xfrm>
            <a:off x="7829366" y="1742594"/>
            <a:ext cx="3110550" cy="286077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0023" y="2380328"/>
            <a:ext cx="3018777" cy="22645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057" t="44208" r="27787" b="25894"/>
          <a:stretch/>
        </p:blipFill>
        <p:spPr>
          <a:xfrm>
            <a:off x="7829366" y="2336283"/>
            <a:ext cx="3180268" cy="230864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070412" y="183245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忠孝</a:t>
            </a:r>
            <a:r>
              <a:rPr lang="zh-CN" altLang="en-US" sz="2800" dirty="0" smtClean="0"/>
              <a:t>復興捷運站</a:t>
            </a:r>
            <a:endParaRPr 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10323" y="182062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忠孝敦化捷運站</a:t>
            </a:r>
            <a:endParaRPr 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3808" y="2312009"/>
            <a:ext cx="3110550" cy="233291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09068" y="181306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昆陽捷運站</a:t>
            </a:r>
            <a:endParaRPr 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258250" y="5000657"/>
            <a:ext cx="2850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播放方式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每</a:t>
            </a:r>
            <a:r>
              <a:rPr lang="zh-CN" altLang="en-US" dirty="0"/>
              <a:t>一則廣告可播出</a:t>
            </a:r>
            <a:r>
              <a:rPr lang="en-US" altLang="zh-CN" dirty="0"/>
              <a:t>20</a:t>
            </a:r>
            <a:r>
              <a:rPr lang="zh-CN" altLang="en-US" dirty="0"/>
              <a:t>次</a:t>
            </a:r>
            <a:r>
              <a:rPr lang="en-US" altLang="zh-CN" dirty="0"/>
              <a:t>/</a:t>
            </a:r>
            <a:r>
              <a:rPr lang="zh-CN" altLang="en-US" dirty="0"/>
              <a:t>天</a:t>
            </a:r>
            <a:endParaRPr lang="en-US" altLang="zh-CN" dirty="0"/>
          </a:p>
          <a:p>
            <a:pPr fontAlgn="base"/>
            <a:endParaRPr lang="en-US" dirty="0"/>
          </a:p>
          <a:p>
            <a:endParaRPr lang="en-US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2527403"/>
              </p:ext>
            </p:extLst>
          </p:nvPr>
        </p:nvGraphicFramePr>
        <p:xfrm>
          <a:off x="4902732" y="5279923"/>
          <a:ext cx="2677886" cy="1379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8943">
                  <a:extLst>
                    <a:ext uri="{9D8B030D-6E8A-4147-A177-3AD203B41FA5}">
                      <a16:colId xmlns:a16="http://schemas.microsoft.com/office/drawing/2014/main" xmlns="" val="1767002833"/>
                    </a:ext>
                  </a:extLst>
                </a:gridCol>
                <a:gridCol w="1338943">
                  <a:extLst>
                    <a:ext uri="{9D8B030D-6E8A-4147-A177-3AD203B41FA5}">
                      <a16:colId xmlns:a16="http://schemas.microsoft.com/office/drawing/2014/main" xmlns="" val="3109127222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廣告秒數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廣告費</a:t>
                      </a:r>
                      <a:r>
                        <a:rPr lang="en-US" altLang="zh-CN" sz="1600" u="none" strike="noStrike" dirty="0">
                          <a:effectLst/>
                        </a:rPr>
                        <a:t>/</a:t>
                      </a:r>
                      <a:r>
                        <a:rPr lang="zh-CN" altLang="en-US" sz="1600" u="none" strike="noStrike" dirty="0">
                          <a:effectLst/>
                        </a:rPr>
                        <a:t>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750860069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 smtClean="0">
                          <a:effectLst/>
                        </a:rPr>
                        <a:t>88000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0805039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120000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3049059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180000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72980518"/>
                  </a:ext>
                </a:extLst>
              </a:tr>
            </a:tbl>
          </a:graphicData>
        </a:graphic>
      </p:graphicFrame>
      <p:sp>
        <p:nvSpPr>
          <p:cNvPr id="18" name="文字方塊 10"/>
          <p:cNvSpPr txBox="1"/>
          <p:nvPr/>
        </p:nvSpPr>
        <p:spPr>
          <a:xfrm>
            <a:off x="4803898" y="5000658"/>
            <a:ext cx="133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dirty="0" smtClean="0"/>
              <a:t>收</a:t>
            </a:r>
            <a:r>
              <a:rPr lang="zh-CN" altLang="en-US" dirty="0"/>
              <a:t>費方式：</a:t>
            </a:r>
            <a:endParaRPr lang="en-US" dirty="0"/>
          </a:p>
          <a:p>
            <a:endParaRPr lang="en-US" dirty="0"/>
          </a:p>
        </p:txBody>
      </p:sp>
      <p:sp>
        <p:nvSpPr>
          <p:cNvPr id="19" name="椭圆 18"/>
          <p:cNvSpPr/>
          <p:nvPr/>
        </p:nvSpPr>
        <p:spPr>
          <a:xfrm>
            <a:off x="1154396" y="5144759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00250" y="5130011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20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02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>
          <a:xfrm>
            <a:off x="1110082" y="223935"/>
            <a:ext cx="7095661" cy="652366"/>
          </a:xfrm>
        </p:spPr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</a:t>
            </a:r>
            <a:r>
              <a:rPr kumimoji="1" lang="zh-TW" altLang="en-US" dirty="0" smtClean="0"/>
              <a:t>：</a:t>
            </a:r>
            <a:endParaRPr kumimoji="1" lang="en-US" altLang="zh-TW" dirty="0" smtClean="0"/>
          </a:p>
          <a:p>
            <a:r>
              <a:rPr lang="zh-TW" altLang="en-US" dirty="0" smtClean="0"/>
              <a:t>北</a:t>
            </a:r>
            <a:r>
              <a:rPr lang="zh-TW" altLang="en-US" dirty="0"/>
              <a:t>捷平日分</a:t>
            </a:r>
            <a:r>
              <a:rPr lang="zh-TW" altLang="en-US" dirty="0" smtClean="0"/>
              <a:t>時動態廣</a:t>
            </a:r>
            <a:r>
              <a:rPr lang="zh-TW" altLang="en-US" dirty="0"/>
              <a:t>告定</a:t>
            </a:r>
            <a:r>
              <a:rPr lang="zh-TW" altLang="en-US" dirty="0" smtClean="0"/>
              <a:t>價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27" r="53652"/>
          <a:stretch/>
        </p:blipFill>
        <p:spPr>
          <a:xfrm>
            <a:off x="168613" y="1097521"/>
            <a:ext cx="3894668" cy="5691634"/>
          </a:xfrm>
          <a:prstGeom prst="rect">
            <a:avLst/>
          </a:prstGeom>
        </p:spPr>
      </p:pic>
      <p:graphicFrame>
        <p:nvGraphicFramePr>
          <p:cNvPr id="6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02510790"/>
              </p:ext>
            </p:extLst>
          </p:nvPr>
        </p:nvGraphicFramePr>
        <p:xfrm>
          <a:off x="8874865" y="63829"/>
          <a:ext cx="2996122" cy="6504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82">
                  <a:extLst>
                    <a:ext uri="{9D8B030D-6E8A-4147-A177-3AD203B41FA5}">
                      <a16:colId xmlns:a16="http://schemas.microsoft.com/office/drawing/2014/main" xmlns="" val="4020232346"/>
                    </a:ext>
                  </a:extLst>
                </a:gridCol>
                <a:gridCol w="2008040">
                  <a:extLst>
                    <a:ext uri="{9D8B030D-6E8A-4147-A177-3AD203B41FA5}">
                      <a16:colId xmlns:a16="http://schemas.microsoft.com/office/drawing/2014/main" xmlns="" val="2779004795"/>
                    </a:ext>
                  </a:extLst>
                </a:gridCol>
              </a:tblGrid>
              <a:tr h="274561"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時段</a:t>
                      </a:r>
                      <a:endParaRPr lang="en-US" sz="1300" dirty="0"/>
                    </a:p>
                  </a:txBody>
                  <a:tcPr marL="68028" marR="68028" marT="34014" marB="3401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總進出人數</a:t>
                      </a:r>
                      <a:endParaRPr lang="en-US" sz="1300" dirty="0"/>
                    </a:p>
                  </a:txBody>
                  <a:tcPr marL="68028" marR="68028" marT="34014" marB="3401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0877005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85" marR="7085" marT="70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10666988</a:t>
                      </a:r>
                    </a:p>
                  </a:txBody>
                  <a:tcPr marL="7085" marR="7085" marT="708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2444570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085" marR="7085" marT="70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7322756</a:t>
                      </a:r>
                    </a:p>
                  </a:txBody>
                  <a:tcPr marL="7085" marR="7085" marT="708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7913504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085" marR="7085" marT="70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7293154</a:t>
                      </a:r>
                    </a:p>
                  </a:txBody>
                  <a:tcPr marL="7085" marR="7085" marT="708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4925594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85" marR="7085" marT="70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6185548</a:t>
                      </a:r>
                    </a:p>
                  </a:txBody>
                  <a:tcPr marL="7085" marR="7085" marT="708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90225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085" marR="7085" marT="708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6185548</a:t>
                      </a:r>
                    </a:p>
                  </a:txBody>
                  <a:tcPr marL="7085" marR="7085" marT="708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590595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5446214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638342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4516442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25688534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4481348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2596262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4346138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894486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4056780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3663489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3606554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188249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3413214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6077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3383186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8476454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3373298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2614291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3343940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288362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085" marR="7085" marT="7085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3088766</a:t>
                      </a:r>
                    </a:p>
                  </a:txBody>
                  <a:tcPr marL="7085" marR="7085" marT="7085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0546460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085" marR="7085" marT="7085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1528340</a:t>
                      </a:r>
                    </a:p>
                  </a:txBody>
                  <a:tcPr marL="7085" marR="7085" marT="708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814221393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085" marR="7085" marT="708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1474962</a:t>
                      </a:r>
                    </a:p>
                  </a:txBody>
                  <a:tcPr marL="7085" marR="7085" marT="7085" marB="0" anchor="b"/>
                </a:tc>
                <a:extLst>
                  <a:ext uri="{0D108BD9-81ED-4DB2-BD59-A6C34878D82A}">
                    <a16:rowId xmlns:a16="http://schemas.microsoft.com/office/drawing/2014/main" xmlns="" val="2019815764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85" marR="7085" marT="708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516982</a:t>
                      </a:r>
                    </a:p>
                  </a:txBody>
                  <a:tcPr marL="7085" marR="7085" marT="7085" marB="0" anchor="b"/>
                </a:tc>
                <a:extLst>
                  <a:ext uri="{0D108BD9-81ED-4DB2-BD59-A6C34878D82A}">
                    <a16:rowId xmlns:a16="http://schemas.microsoft.com/office/drawing/2014/main" xmlns="" val="1880468356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5" marR="7085" marT="708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10434</a:t>
                      </a:r>
                    </a:p>
                  </a:txBody>
                  <a:tcPr marL="7085" marR="7085" marT="7085" marB="0" anchor="b"/>
                </a:tc>
                <a:extLst>
                  <a:ext uri="{0D108BD9-81ED-4DB2-BD59-A6C34878D82A}">
                    <a16:rowId xmlns:a16="http://schemas.microsoft.com/office/drawing/2014/main" xmlns="" val="2270105613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5" marR="7085" marT="7085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742</a:t>
                      </a:r>
                    </a:p>
                  </a:txBody>
                  <a:tcPr marL="7085" marR="7085" marT="7085" marB="0" anchor="b"/>
                </a:tc>
                <a:extLst>
                  <a:ext uri="{0D108BD9-81ED-4DB2-BD59-A6C34878D82A}">
                    <a16:rowId xmlns:a16="http://schemas.microsoft.com/office/drawing/2014/main" xmlns="" val="1741483253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8143924" y="113669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</a:t>
            </a:r>
            <a:r>
              <a:rPr lang="zh-CN" altLang="en-US" sz="2400" dirty="0" smtClean="0"/>
              <a:t>級</a:t>
            </a:r>
            <a:endParaRPr 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86206" y="2314993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</a:t>
            </a:r>
            <a:r>
              <a:rPr lang="zh-CN" altLang="en-US" sz="2400" dirty="0" smtClean="0"/>
              <a:t>級</a:t>
            </a:r>
            <a:endParaRPr 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205744" y="5634243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</a:t>
            </a:r>
            <a:r>
              <a:rPr lang="zh-CN" altLang="en-US" sz="2400" dirty="0" smtClean="0"/>
              <a:t>級</a:t>
            </a:r>
            <a:endParaRPr 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4307207" y="3016134"/>
            <a:ext cx="38367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目前北捷運</a:t>
            </a:r>
            <a:r>
              <a:rPr lang="zh-CN" altLang="en-US" dirty="0" smtClean="0"/>
              <a:t>投放</a:t>
            </a:r>
            <a:r>
              <a:rPr lang="zh-CN" altLang="en-US" dirty="0"/>
              <a:t>動態</a:t>
            </a:r>
            <a:r>
              <a:rPr lang="zh-CN" altLang="en-US" dirty="0" smtClean="0"/>
              <a:t>廣告是統一價格不分站</a:t>
            </a:r>
            <a:r>
              <a:rPr lang="zh-TW" altLang="en-US" dirty="0" smtClean="0"/>
              <a:t>、</a:t>
            </a:r>
            <a:r>
              <a:rPr lang="zh-CN" altLang="en-US" dirty="0" smtClean="0"/>
              <a:t>不分時段。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建議</a:t>
            </a:r>
            <a:r>
              <a:rPr lang="zh-CN" altLang="en-US" dirty="0"/>
              <a:t>可以依時段投放以提高曝光</a:t>
            </a:r>
            <a:r>
              <a:rPr lang="zh-CN" altLang="en-US" dirty="0" smtClean="0"/>
              <a:t>率；能夠精準找到目標客戶；降低成本。</a:t>
            </a:r>
            <a:endParaRPr lang="en-US" altLang="zh-CN" dirty="0" smtClean="0"/>
          </a:p>
          <a:p>
            <a:r>
              <a:rPr lang="zh-CN" altLang="en-US" dirty="0" smtClean="0"/>
              <a:t>例如：</a:t>
            </a:r>
            <a:r>
              <a:rPr lang="en-US" altLang="zh-CN" dirty="0" smtClean="0"/>
              <a:t>A</a:t>
            </a:r>
            <a:r>
              <a:rPr lang="zh-CN" altLang="en-US" dirty="0"/>
              <a:t>時段</a:t>
            </a:r>
            <a:r>
              <a:rPr lang="zh-CN" altLang="en-US" dirty="0" smtClean="0"/>
              <a:t>別</a:t>
            </a:r>
            <a:r>
              <a:rPr lang="zh-CN" altLang="en-US" dirty="0"/>
              <a:t>針對</a:t>
            </a:r>
            <a:r>
              <a:rPr lang="zh-CN" altLang="en-US" dirty="0" smtClean="0"/>
              <a:t>上班族，學生</a:t>
            </a:r>
            <a:endParaRPr lang="en-US" altLang="zh-CN" dirty="0" smtClean="0"/>
          </a:p>
        </p:txBody>
      </p:sp>
      <p:sp>
        <p:nvSpPr>
          <p:cNvPr id="11" name="椭圆 10"/>
          <p:cNvSpPr/>
          <p:nvPr/>
        </p:nvSpPr>
        <p:spPr>
          <a:xfrm>
            <a:off x="4203559" y="3142708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203765" y="3996813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1947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/>
              <a:t>資料介紹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 smtClean="0"/>
              <a:t>進出總人次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zh-TW" altLang="en-US" dirty="0" smtClean="0"/>
              <a:t>平日</a:t>
            </a:r>
            <a:r>
              <a:rPr kumimoji="1" lang="en-US" altLang="zh-TW" dirty="0" smtClean="0"/>
              <a:t>/</a:t>
            </a:r>
            <a:r>
              <a:rPr kumimoji="1" lang="zh-TW" altLang="en-US" dirty="0" smtClean="0"/>
              <a:t>假日分時進出總人次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zh-TW" altLang="en-US" dirty="0" smtClean="0"/>
              <a:t>各站分時進出人次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zh-TW" altLang="en-US" dirty="0" smtClean="0"/>
              <a:t>上班族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zh-TW" altLang="en-US" dirty="0" smtClean="0"/>
              <a:t>捷運線搭乘人次</a:t>
            </a:r>
            <a:endParaRPr kumimoji="1" lang="zh-CN" altLang="en-US" dirty="0"/>
          </a:p>
        </p:txBody>
      </p:sp>
      <p:sp>
        <p:nvSpPr>
          <p:cNvPr id="15" name="文本占位符 11"/>
          <p:cNvSpPr txBox="1">
            <a:spLocks/>
          </p:cNvSpPr>
          <p:nvPr/>
        </p:nvSpPr>
        <p:spPr>
          <a:xfrm>
            <a:off x="7111491" y="5972051"/>
            <a:ext cx="835027" cy="651828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06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文本占位符 12"/>
          <p:cNvSpPr txBox="1">
            <a:spLocks/>
          </p:cNvSpPr>
          <p:nvPr/>
        </p:nvSpPr>
        <p:spPr>
          <a:xfrm>
            <a:off x="7961265" y="6060643"/>
            <a:ext cx="3234689" cy="445150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TW" altLang="en-US" b="1" dirty="0" smtClean="0">
                <a:solidFill>
                  <a:schemeClr val="bg1"/>
                </a:solidFill>
              </a:rPr>
              <a:t>站</a:t>
            </a:r>
            <a:r>
              <a:rPr kumimoji="1" lang="en-US" altLang="zh-TW" b="1" dirty="0" smtClean="0">
                <a:solidFill>
                  <a:schemeClr val="bg1"/>
                </a:solidFill>
              </a:rPr>
              <a:t>To</a:t>
            </a:r>
            <a:r>
              <a:rPr kumimoji="1" lang="zh-TW" altLang="en-US" b="1" dirty="0" smtClean="0">
                <a:solidFill>
                  <a:schemeClr val="bg1"/>
                </a:solidFill>
              </a:rPr>
              <a:t>站分析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395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平日</a:t>
            </a:r>
            <a:r>
              <a:rPr lang="en-US" altLang="zh-TW" dirty="0" smtClean="0"/>
              <a:t>/</a:t>
            </a:r>
            <a:r>
              <a:rPr lang="zh-TW" altLang="en-US" dirty="0" smtClean="0"/>
              <a:t>假日分時進出站總人數</a:t>
            </a:r>
            <a:r>
              <a:rPr kumimoji="1" lang="zh-TW" altLang="en-US" dirty="0" smtClean="0"/>
              <a:t>：</a:t>
            </a:r>
            <a:endParaRPr kumimoji="1" lang="en-US" altLang="zh-TW" dirty="0" smtClean="0"/>
          </a:p>
          <a:p>
            <a:r>
              <a:rPr lang="zh-TW" altLang="en-US" dirty="0" smtClean="0"/>
              <a:t>北</a:t>
            </a:r>
            <a:r>
              <a:rPr lang="zh-TW" altLang="en-US" dirty="0"/>
              <a:t>捷假日分時廣告</a:t>
            </a:r>
            <a:r>
              <a:rPr lang="zh-TW" altLang="en-US" dirty="0" smtClean="0"/>
              <a:t>定價</a:t>
            </a:r>
            <a:endParaRPr lang="zh-TW" altLang="en-US" dirty="0"/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70319940"/>
              </p:ext>
            </p:extLst>
          </p:nvPr>
        </p:nvGraphicFramePr>
        <p:xfrm>
          <a:off x="8163861" y="104542"/>
          <a:ext cx="3638146" cy="62405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9073">
                  <a:extLst>
                    <a:ext uri="{9D8B030D-6E8A-4147-A177-3AD203B41FA5}">
                      <a16:colId xmlns:a16="http://schemas.microsoft.com/office/drawing/2014/main" xmlns="" val="1820429099"/>
                    </a:ext>
                  </a:extLst>
                </a:gridCol>
                <a:gridCol w="1819073">
                  <a:extLst>
                    <a:ext uri="{9D8B030D-6E8A-4147-A177-3AD203B41FA5}">
                      <a16:colId xmlns:a16="http://schemas.microsoft.com/office/drawing/2014/main" xmlns="" val="2526461775"/>
                    </a:ext>
                  </a:extLst>
                </a:gridCol>
              </a:tblGrid>
              <a:tr h="28366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u="none" strike="noStrike" dirty="0">
                          <a:effectLst/>
                        </a:rPr>
                        <a:t>分時段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600" u="none" strike="noStrike" dirty="0">
                          <a:effectLst/>
                        </a:rPr>
                        <a:t>分進出站總人次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1714043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2833432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596753708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2812372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77075155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2245868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49269489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2193578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2428275037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2113662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733176002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2062726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588401570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2046394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57809110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2020156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102080218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1829528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411671224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1777414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976867148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1723764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364945470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1599396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139922652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1582418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747312116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1545410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424692449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1485628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30958706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860756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709348790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747518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/>
                </a:tc>
                <a:extLst>
                  <a:ext uri="{0D108BD9-81ED-4DB2-BD59-A6C34878D82A}">
                    <a16:rowId xmlns:a16="http://schemas.microsoft.com/office/drawing/2014/main" xmlns="" val="2935196558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341428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/>
                </a:tc>
                <a:extLst>
                  <a:ext uri="{0D108BD9-81ED-4DB2-BD59-A6C34878D82A}">
                    <a16:rowId xmlns:a16="http://schemas.microsoft.com/office/drawing/2014/main" xmlns="" val="3111155059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277432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/>
                </a:tc>
                <a:extLst>
                  <a:ext uri="{0D108BD9-81ED-4DB2-BD59-A6C34878D82A}">
                    <a16:rowId xmlns:a16="http://schemas.microsoft.com/office/drawing/2014/main" xmlns="" val="928993612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5468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/>
                </a:tc>
                <a:extLst>
                  <a:ext uri="{0D108BD9-81ED-4DB2-BD59-A6C34878D82A}">
                    <a16:rowId xmlns:a16="http://schemas.microsoft.com/office/drawing/2014/main" xmlns="" val="2706914495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680" marR="13680" marT="13680" marB="0" anchor="b"/>
                </a:tc>
                <a:extLst>
                  <a:ext uri="{0D108BD9-81ED-4DB2-BD59-A6C34878D82A}">
                    <a16:rowId xmlns:a16="http://schemas.microsoft.com/office/drawing/2014/main" xmlns="" val="3907406610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291174" y="28956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假日</a:t>
            </a:r>
            <a:r>
              <a:rPr lang="en-US" altLang="zh-CN" dirty="0" smtClean="0"/>
              <a:t>17</a:t>
            </a:r>
            <a:r>
              <a:rPr lang="zh-CN" altLang="en-US" dirty="0" smtClean="0"/>
              <a:t>及</a:t>
            </a:r>
            <a:r>
              <a:rPr lang="en-US" altLang="zh-CN" dirty="0" smtClean="0"/>
              <a:t>18</a:t>
            </a:r>
            <a:r>
              <a:rPr lang="zh-CN" altLang="en-US" dirty="0" smtClean="0"/>
              <a:t>時乘客人數較多，建議可分時段收費</a:t>
            </a:r>
            <a:endParaRPr lang="en-US" altLang="zh-CN" dirty="0" smtClean="0"/>
          </a:p>
        </p:txBody>
      </p:sp>
      <p:sp>
        <p:nvSpPr>
          <p:cNvPr id="6" name="椭圆 5"/>
          <p:cNvSpPr/>
          <p:nvPr/>
        </p:nvSpPr>
        <p:spPr>
          <a:xfrm>
            <a:off x="1172778" y="3035122"/>
            <a:ext cx="88900" cy="9707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37433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sz="7200" dirty="0" smtClean="0"/>
              <a:t>各站分時</a:t>
            </a:r>
            <a:endParaRPr lang="en-US" altLang="zh-TW" sz="7200" dirty="0" smtClean="0"/>
          </a:p>
          <a:p>
            <a:r>
              <a:rPr lang="zh-TW" altLang="en-US" sz="7200" dirty="0" smtClean="0"/>
              <a:t>進出人次</a:t>
            </a:r>
            <a:endParaRPr kumimoji="1"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xmlns="" val="50785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691814" cy="65236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各站分時進出人次：平日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3675" y="4884827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13601" y="1252892"/>
            <a:ext cx="4381500" cy="81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dirty="0" smtClean="0"/>
              <a:t>取平均每日進出人次在</a:t>
            </a:r>
            <a:r>
              <a:rPr lang="en-US" altLang="zh-TW" dirty="0" smtClean="0"/>
              <a:t>2500</a:t>
            </a:r>
            <a:r>
              <a:rPr lang="zh-TW" altLang="en-US" dirty="0" smtClean="0"/>
              <a:t>以上的數據，共</a:t>
            </a:r>
            <a:r>
              <a:rPr lang="en-US" altLang="zh-TW" dirty="0" smtClean="0"/>
              <a:t>19</a:t>
            </a:r>
            <a:r>
              <a:rPr lang="zh-TW" altLang="en-US" dirty="0" smtClean="0"/>
              <a:t>個</a:t>
            </a:r>
            <a:endParaRPr lang="en-US" altLang="zh-TW" dirty="0" smtClean="0"/>
          </a:p>
        </p:txBody>
      </p:sp>
      <p:sp>
        <p:nvSpPr>
          <p:cNvPr id="12" name="椭圆 11"/>
          <p:cNvSpPr/>
          <p:nvPr/>
        </p:nvSpPr>
        <p:spPr>
          <a:xfrm>
            <a:off x="7035800" y="1430569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213601" y="2800665"/>
            <a:ext cx="4381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平日進出人數最多的以台北車站的不同時段為主，另外還有</a:t>
            </a:r>
            <a:r>
              <a:rPr lang="en-US" altLang="zh-TW" dirty="0" smtClean="0"/>
              <a:t>8</a:t>
            </a:r>
            <a:r>
              <a:rPr lang="zh-TW" altLang="en-US" dirty="0" smtClean="0"/>
              <a:t>時的市政府、松江南京、南京復興，以及</a:t>
            </a:r>
            <a:r>
              <a:rPr lang="en-US" altLang="zh-TW" dirty="0" smtClean="0"/>
              <a:t>18</a:t>
            </a:r>
            <a:r>
              <a:rPr lang="zh-TW" altLang="en-US" dirty="0" smtClean="0"/>
              <a:t>時的市政府、西門</a:t>
            </a:r>
            <a:endParaRPr lang="en-US" altLang="zh-TW" dirty="0" smtClean="0"/>
          </a:p>
        </p:txBody>
      </p:sp>
      <p:sp>
        <p:nvSpPr>
          <p:cNvPr id="27" name="椭圆 26"/>
          <p:cNvSpPr/>
          <p:nvPr/>
        </p:nvSpPr>
        <p:spPr>
          <a:xfrm>
            <a:off x="7035800" y="2978342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213600" y="4348437"/>
            <a:ext cx="438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平日進出人數最高的為</a:t>
            </a:r>
            <a:r>
              <a:rPr lang="en-US" altLang="zh-TW" dirty="0" smtClean="0"/>
              <a:t>18</a:t>
            </a:r>
            <a:r>
              <a:rPr lang="zh-TW" altLang="en-US" dirty="0" smtClean="0"/>
              <a:t>時的台北車站，平均進出人次為</a:t>
            </a:r>
            <a:r>
              <a:rPr lang="en-US" altLang="zh-TW" dirty="0" smtClean="0"/>
              <a:t>6486</a:t>
            </a:r>
            <a:r>
              <a:rPr lang="zh-TW" altLang="en-US" dirty="0" smtClean="0"/>
              <a:t>人</a:t>
            </a:r>
            <a:endParaRPr lang="zh-TW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7035800" y="4526114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内容占位符 9" descr="平日分時每日進出量_2500以上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228" y="1061168"/>
            <a:ext cx="5208852" cy="453098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22903" y="5655272"/>
            <a:ext cx="5016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註：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月共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個平日，將各站平日分時進出總量除以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21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得出平均每日進出量</a:t>
            </a:r>
            <a:endParaRPr lang="zh-TW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30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各站分時進出人次：假日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3675" y="4884827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13601" y="1252892"/>
            <a:ext cx="438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取平均每日進出人次在</a:t>
            </a:r>
            <a:r>
              <a:rPr lang="en-US" altLang="zh-TW" dirty="0" smtClean="0"/>
              <a:t>5000</a:t>
            </a:r>
            <a:r>
              <a:rPr lang="zh-TW" altLang="en-US" dirty="0" smtClean="0"/>
              <a:t>以上的數據，共</a:t>
            </a:r>
            <a:r>
              <a:rPr lang="en-US" altLang="zh-TW" dirty="0" smtClean="0"/>
              <a:t>24</a:t>
            </a:r>
            <a:r>
              <a:rPr lang="zh-TW" altLang="en-US" dirty="0" smtClean="0"/>
              <a:t>個</a:t>
            </a:r>
            <a:endParaRPr lang="en-US" altLang="zh-TW" dirty="0" smtClean="0"/>
          </a:p>
        </p:txBody>
      </p:sp>
      <p:sp>
        <p:nvSpPr>
          <p:cNvPr id="12" name="椭圆 11"/>
          <p:cNvSpPr/>
          <p:nvPr/>
        </p:nvSpPr>
        <p:spPr>
          <a:xfrm>
            <a:off x="7035800" y="1430569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213601" y="2800665"/>
            <a:ext cx="4381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假日進出人數最多的以台北車站和西門的不同時段為主，另外還有</a:t>
            </a:r>
            <a:r>
              <a:rPr lang="en-US" altLang="zh-TW" dirty="0" smtClean="0"/>
              <a:t>17</a:t>
            </a:r>
            <a:r>
              <a:rPr lang="zh-TW" altLang="en-US" dirty="0" smtClean="0"/>
              <a:t>時和</a:t>
            </a:r>
            <a:r>
              <a:rPr lang="en-US" altLang="zh-TW" dirty="0" smtClean="0"/>
              <a:t>18</a:t>
            </a:r>
            <a:r>
              <a:rPr lang="zh-TW" altLang="en-US" dirty="0" smtClean="0"/>
              <a:t>時的市政府</a:t>
            </a:r>
            <a:endParaRPr lang="en-US" altLang="zh-TW" dirty="0" smtClean="0"/>
          </a:p>
        </p:txBody>
      </p:sp>
      <p:sp>
        <p:nvSpPr>
          <p:cNvPr id="27" name="椭圆 26"/>
          <p:cNvSpPr/>
          <p:nvPr/>
        </p:nvSpPr>
        <p:spPr>
          <a:xfrm>
            <a:off x="7035800" y="2978342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213600" y="4348437"/>
            <a:ext cx="438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假日進出人數最高的為</a:t>
            </a:r>
            <a:r>
              <a:rPr lang="en-US" altLang="zh-TW" dirty="0" smtClean="0"/>
              <a:t>17</a:t>
            </a:r>
            <a:r>
              <a:rPr lang="zh-TW" altLang="en-US" dirty="0" smtClean="0"/>
              <a:t>和</a:t>
            </a:r>
            <a:r>
              <a:rPr lang="en-US" altLang="zh-TW" dirty="0" smtClean="0"/>
              <a:t>18</a:t>
            </a:r>
            <a:r>
              <a:rPr lang="zh-TW" altLang="en-US" dirty="0" smtClean="0"/>
              <a:t>時的台北車站，平均進出人次在</a:t>
            </a:r>
            <a:r>
              <a:rPr lang="en-US" altLang="zh-TW" dirty="0" smtClean="0"/>
              <a:t>14000</a:t>
            </a:r>
            <a:r>
              <a:rPr lang="zh-TW" altLang="en-US" dirty="0" smtClean="0"/>
              <a:t>以上</a:t>
            </a:r>
            <a:endParaRPr lang="zh-TW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7035800" y="4526114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22903" y="5655272"/>
            <a:ext cx="50160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註：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月共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個假日，將各站分時進出總人次除以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得出平均每日進出人次</a:t>
            </a:r>
          </a:p>
        </p:txBody>
      </p:sp>
      <p:pic>
        <p:nvPicPr>
          <p:cNvPr id="13" name="内容占位符 7" descr="假日分時每日進出量_5000以上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3228" y="1527647"/>
            <a:ext cx="5544616" cy="40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30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7090020" cy="65236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各站分時進出人次：北捷月台電視廣告定價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3675" y="4884827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213600" y="1680584"/>
            <a:ext cx="46588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參考一般電視廣告的做法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收視率高的電視台和時段會收取更高的廣告費用</a:t>
            </a:r>
            <a:r>
              <a:rPr lang="en-US" altLang="zh-TW" dirty="0" smtClean="0"/>
              <a:t>)</a:t>
            </a:r>
          </a:p>
          <a:p>
            <a:pPr>
              <a:buFont typeface="Arial" pitchFamily="34" charset="0"/>
              <a:buChar char="•"/>
            </a:pPr>
            <a:endParaRPr lang="en-US" altLang="zh-TW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北捷月台電視廣告可以依據捷運站和時段收取不同價格，以獲取更高利潤</a:t>
            </a:r>
          </a:p>
        </p:txBody>
      </p:sp>
      <p:sp>
        <p:nvSpPr>
          <p:cNvPr id="12" name="椭圆 11"/>
          <p:cNvSpPr/>
          <p:nvPr/>
        </p:nvSpPr>
        <p:spPr>
          <a:xfrm>
            <a:off x="7035800" y="1430569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213600" y="4348437"/>
            <a:ext cx="4658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維持按週收費</a:t>
            </a:r>
            <a:endParaRPr lang="en-US" altLang="zh-TW" dirty="0" smtClean="0"/>
          </a:p>
          <a:p>
            <a:endParaRPr lang="zh-TW" altLang="en-US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平日假日分開訂價</a:t>
            </a:r>
            <a:endParaRPr lang="en-US" altLang="zh-TW" dirty="0" smtClean="0"/>
          </a:p>
          <a:p>
            <a:endParaRPr lang="zh-TW" altLang="en-US" dirty="0" smtClean="0"/>
          </a:p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將車站和時段劃分為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三個級別差別取價，</a:t>
            </a:r>
            <a:r>
              <a:rPr lang="en-US" altLang="zh-TW" dirty="0" smtClean="0"/>
              <a:t>C</a:t>
            </a:r>
            <a:r>
              <a:rPr lang="zh-TW" altLang="en-US" dirty="0" smtClean="0"/>
              <a:t>級綑綁銷售，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級則向買方收取較高價格</a:t>
            </a:r>
          </a:p>
        </p:txBody>
      </p:sp>
      <p:sp>
        <p:nvSpPr>
          <p:cNvPr id="31" name="椭圆 30"/>
          <p:cNvSpPr/>
          <p:nvPr/>
        </p:nvSpPr>
        <p:spPr>
          <a:xfrm>
            <a:off x="7035800" y="3862454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37033" y="1426274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10083" y="1272560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目前做法</a:t>
            </a:r>
            <a:endParaRPr lang="en-US" altLang="zh-TW" b="1" dirty="0" smtClean="0">
              <a:solidFill>
                <a:schemeClr val="accent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10083" y="1686136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不分站不分時段統一訂價，按週收費</a:t>
            </a:r>
          </a:p>
        </p:txBody>
      </p:sp>
      <p:graphicFrame>
        <p:nvGraphicFramePr>
          <p:cNvPr id="20" name="内容占位符 5"/>
          <p:cNvGraphicFramePr>
            <a:graphicFrameLocks/>
          </p:cNvGraphicFramePr>
          <p:nvPr/>
        </p:nvGraphicFramePr>
        <p:xfrm>
          <a:off x="1012263" y="2244645"/>
          <a:ext cx="5550775" cy="1010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6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80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68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895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播出次數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每日播出時數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每週總檔次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訂價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4</a:t>
                      </a:r>
                      <a:r>
                        <a:rPr lang="zh-TW" altLang="en-US" sz="1800" dirty="0" smtClean="0"/>
                        <a:t>次</a:t>
                      </a:r>
                      <a:r>
                        <a:rPr lang="en-US" altLang="zh-TW" sz="1800" dirty="0" smtClean="0"/>
                        <a:t>/h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18h</a:t>
                      </a:r>
                    </a:p>
                    <a:p>
                      <a:r>
                        <a:rPr lang="en-US" altLang="zh-TW" sz="1800" dirty="0" smtClean="0"/>
                        <a:t>6:00-24:00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504</a:t>
                      </a:r>
                      <a:r>
                        <a:rPr lang="zh-TW" altLang="en-US" sz="1800" dirty="0" smtClean="0"/>
                        <a:t>檔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10</a:t>
                      </a:r>
                      <a:r>
                        <a:rPr lang="zh-TW" altLang="en-US" sz="1800" dirty="0" smtClean="0"/>
                        <a:t>秒→</a:t>
                      </a:r>
                      <a:r>
                        <a:rPr lang="en-US" altLang="zh-TW" sz="1800" dirty="0" smtClean="0"/>
                        <a:t>88000/</a:t>
                      </a:r>
                      <a:r>
                        <a:rPr lang="zh-TW" altLang="en-US" sz="1800" dirty="0" smtClean="0"/>
                        <a:t>週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2" name="椭圆 21"/>
          <p:cNvSpPr/>
          <p:nvPr/>
        </p:nvSpPr>
        <p:spPr>
          <a:xfrm>
            <a:off x="739213" y="3877709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12263" y="3723995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問題</a:t>
            </a:r>
            <a:endParaRPr lang="en-US" altLang="zh-TW" b="1" dirty="0" smtClean="0">
              <a:solidFill>
                <a:schemeClr val="accent3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12262" y="4163771"/>
            <a:ext cx="4960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/>
              <a:t> 各站分時進出量平日和假日差異較大，不同捷運站和它們對應不同時段的進出量差異也很大，如果差別訂價可以獲取更高的廣告收益</a:t>
            </a:r>
          </a:p>
        </p:txBody>
      </p:sp>
      <p:sp>
        <p:nvSpPr>
          <p:cNvPr id="28" name="矩形 27"/>
          <p:cNvSpPr/>
          <p:nvPr/>
        </p:nvSpPr>
        <p:spPr>
          <a:xfrm>
            <a:off x="7213601" y="1316804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建議</a:t>
            </a:r>
          </a:p>
        </p:txBody>
      </p:sp>
      <p:sp>
        <p:nvSpPr>
          <p:cNvPr id="29" name="矩形 28"/>
          <p:cNvSpPr/>
          <p:nvPr/>
        </p:nvSpPr>
        <p:spPr>
          <a:xfrm>
            <a:off x="7248017" y="3725648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具體做法</a:t>
            </a:r>
          </a:p>
        </p:txBody>
      </p:sp>
      <p:pic>
        <p:nvPicPr>
          <p:cNvPr id="32" name="图片 31" descr="PDP廣告.jpg"/>
          <p:cNvPicPr>
            <a:picLocks noChangeAspect="1"/>
          </p:cNvPicPr>
          <p:nvPr/>
        </p:nvPicPr>
        <p:blipFill>
          <a:blip r:embed="rId2" cstate="print"/>
          <a:srcRect b="12506"/>
          <a:stretch>
            <a:fillRect/>
          </a:stretch>
        </p:blipFill>
        <p:spPr>
          <a:xfrm>
            <a:off x="8959970" y="43015"/>
            <a:ext cx="3177946" cy="145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30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7252252" cy="65236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各站分時進出人次：北捷月台電視廣告定價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3675" y="4884827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21860" y="1272560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平日級別劃分及訂價</a:t>
            </a:r>
          </a:p>
        </p:txBody>
      </p:sp>
      <p:sp>
        <p:nvSpPr>
          <p:cNvPr id="19" name="矩形 18"/>
          <p:cNvSpPr/>
          <p:nvPr/>
        </p:nvSpPr>
        <p:spPr>
          <a:xfrm>
            <a:off x="2187904" y="5722374"/>
            <a:ext cx="6377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註：將目前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88000/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週平均到各站各時段價格約為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站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/h</a:t>
            </a:r>
          </a:p>
        </p:txBody>
      </p:sp>
      <p:graphicFrame>
        <p:nvGraphicFramePr>
          <p:cNvPr id="26" name="内容占位符 4"/>
          <p:cNvGraphicFramePr>
            <a:graphicFrameLocks/>
          </p:cNvGraphicFramePr>
          <p:nvPr/>
        </p:nvGraphicFramePr>
        <p:xfrm>
          <a:off x="2217400" y="1746157"/>
          <a:ext cx="8100391" cy="3835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96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448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356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級別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時段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價格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A</a:t>
                      </a:r>
                      <a:r>
                        <a:rPr lang="zh-TW" altLang="en-US" sz="1600" dirty="0" smtClean="0"/>
                        <a:t>級</a:t>
                      </a:r>
                      <a:endParaRPr lang="en-US" altLang="zh-TW" sz="1600" dirty="0" smtClean="0"/>
                    </a:p>
                    <a:p>
                      <a:r>
                        <a:rPr lang="en-US" altLang="zh-TW" sz="1600" dirty="0" smtClean="0"/>
                        <a:t>(4000</a:t>
                      </a:r>
                      <a:r>
                        <a:rPr lang="zh-TW" altLang="en-US" sz="1600" dirty="0" smtClean="0"/>
                        <a:t>人以上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台北車站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17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時段</a:t>
                      </a:r>
                      <a:r>
                        <a:rPr lang="en-US" altLang="zh-TW" sz="1600" dirty="0" smtClean="0"/>
                        <a:t>/5d</a:t>
                      </a:r>
                      <a:endParaRPr lang="en-US" altLang="zh-TW" sz="1600" baseline="0" dirty="0" smtClean="0"/>
                    </a:p>
                    <a:p>
                      <a:r>
                        <a:rPr lang="en-US" altLang="zh-TW" sz="1600" dirty="0" smtClean="0"/>
                        <a:t>(100/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TW" sz="1600" dirty="0" smtClean="0"/>
                        <a:t>B</a:t>
                      </a:r>
                      <a:r>
                        <a:rPr lang="zh-TW" altLang="en-US" sz="1600" dirty="0" smtClean="0"/>
                        <a:t>級</a:t>
                      </a:r>
                      <a:endParaRPr lang="en-US" altLang="zh-TW" sz="1600" dirty="0" smtClean="0"/>
                    </a:p>
                    <a:p>
                      <a:r>
                        <a:rPr lang="en-US" altLang="zh-TW" sz="1600" dirty="0" smtClean="0"/>
                        <a:t>(2500</a:t>
                      </a:r>
                      <a:r>
                        <a:rPr lang="zh-TW" altLang="en-US" sz="1600" dirty="0" smtClean="0"/>
                        <a:t>人以上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台北車站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7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9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12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13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14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15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16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20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21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22</a:t>
                      </a:r>
                      <a:endParaRPr lang="zh-TW" altLang="en-US" sz="16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altLang="zh-TW" sz="1600" dirty="0" smtClean="0"/>
                        <a:t>250/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時段</a:t>
                      </a:r>
                      <a:r>
                        <a:rPr lang="en-US" altLang="zh-TW" sz="1600" dirty="0" smtClean="0"/>
                        <a:t>/5d</a:t>
                      </a:r>
                      <a:endParaRPr lang="en-US" altLang="zh-TW" sz="1600" baseline="0" dirty="0" smtClean="0"/>
                    </a:p>
                    <a:p>
                      <a:r>
                        <a:rPr lang="en-US" altLang="zh-TW" sz="1600" dirty="0" smtClean="0"/>
                        <a:t>(50/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西門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18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市政府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18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松江南京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8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南京復興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8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</a:t>
                      </a:r>
                      <a:r>
                        <a:rPr lang="zh-TW" altLang="en-US" sz="1600" dirty="0" smtClean="0"/>
                        <a:t>級</a:t>
                      </a:r>
                      <a:endParaRPr lang="zh-TW" alt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sz="1600" dirty="0" smtClean="0"/>
                        <a:t>其餘車站和時段</a:t>
                      </a:r>
                      <a:endParaRPr lang="zh-TW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62000/5d</a:t>
                      </a:r>
                      <a:endParaRPr lang="en-US" altLang="zh-TW" sz="1600" baseline="0" dirty="0" smtClean="0"/>
                    </a:p>
                    <a:p>
                      <a:r>
                        <a:rPr lang="en-US" altLang="zh-TW" sz="1600" dirty="0" smtClean="0"/>
                        <a:t>(C</a:t>
                      </a:r>
                      <a:r>
                        <a:rPr lang="zh-TW" altLang="en-US" sz="1600" dirty="0" smtClean="0"/>
                        <a:t>級所有站和時段綑綁銷售</a:t>
                      </a:r>
                      <a:r>
                        <a:rPr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330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7149014" cy="65236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各站分時進出人次：北捷月台電視廣告定價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33675" y="4884827"/>
            <a:ext cx="3057247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bg1"/>
                </a:solidFill>
                <a:ea typeface="微软雅黑" charset="0"/>
              </a:rPr>
              <a:t>点击此处添加标题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21860" y="1272560"/>
            <a:ext cx="438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accent3"/>
                </a:solidFill>
              </a:rPr>
              <a:t>假日級別劃分及訂價</a:t>
            </a:r>
          </a:p>
        </p:txBody>
      </p:sp>
      <p:sp>
        <p:nvSpPr>
          <p:cNvPr id="19" name="矩形 18"/>
          <p:cNvSpPr/>
          <p:nvPr/>
        </p:nvSpPr>
        <p:spPr>
          <a:xfrm>
            <a:off x="2217400" y="4781591"/>
            <a:ext cx="63773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註：將目前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88000/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週平均到各站各時段價格約為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</a:t>
            </a:r>
            <a:r>
              <a:rPr lang="zh-TW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站</a:t>
            </a:r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/h</a:t>
            </a:r>
          </a:p>
        </p:txBody>
      </p:sp>
      <p:graphicFrame>
        <p:nvGraphicFramePr>
          <p:cNvPr id="8" name="内容占位符 6"/>
          <p:cNvGraphicFramePr>
            <a:graphicFrameLocks/>
          </p:cNvGraphicFramePr>
          <p:nvPr/>
        </p:nvGraphicFramePr>
        <p:xfrm>
          <a:off x="2217400" y="1746157"/>
          <a:ext cx="8208912" cy="288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488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級別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時段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價格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A</a:t>
                      </a:r>
                      <a:r>
                        <a:rPr lang="zh-TW" altLang="en-US" sz="1600" dirty="0" smtClean="0"/>
                        <a:t>級</a:t>
                      </a:r>
                      <a:endParaRPr lang="en-US" altLang="zh-TW" sz="1600" dirty="0" smtClean="0"/>
                    </a:p>
                    <a:p>
                      <a:r>
                        <a:rPr lang="en-US" altLang="zh-TW" sz="1600" dirty="0" smtClean="0"/>
                        <a:t>(10000</a:t>
                      </a:r>
                      <a:r>
                        <a:rPr lang="zh-TW" altLang="en-US" sz="1600" dirty="0" smtClean="0"/>
                        <a:t>人以上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台北車站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12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13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14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15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16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17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600/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時段</a:t>
                      </a:r>
                      <a:r>
                        <a:rPr lang="en-US" altLang="zh-TW" sz="1600" dirty="0" smtClean="0"/>
                        <a:t>/2d</a:t>
                      </a:r>
                      <a:r>
                        <a:rPr lang="zh-TW" altLang="en-US" sz="1600" baseline="0" dirty="0" smtClean="0"/>
                        <a:t> </a:t>
                      </a:r>
                      <a:r>
                        <a:rPr lang="en-US" altLang="zh-TW" sz="1600" dirty="0" smtClean="0"/>
                        <a:t>(300/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zh-TW" sz="1600" dirty="0" smtClean="0"/>
                        <a:t>B</a:t>
                      </a:r>
                      <a:r>
                        <a:rPr lang="zh-TW" altLang="en-US" sz="1600" dirty="0" smtClean="0"/>
                        <a:t>級</a:t>
                      </a:r>
                      <a:endParaRPr lang="en-US" altLang="zh-TW" sz="1600" dirty="0" smtClean="0"/>
                    </a:p>
                    <a:p>
                      <a:r>
                        <a:rPr lang="en-US" altLang="zh-TW" sz="1600" dirty="0" smtClean="0"/>
                        <a:t>(5000</a:t>
                      </a:r>
                      <a:r>
                        <a:rPr lang="zh-TW" altLang="en-US" sz="1600" dirty="0" smtClean="0"/>
                        <a:t>人以上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台北車站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9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10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11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20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21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22</a:t>
                      </a:r>
                      <a:endParaRPr lang="zh-TW" altLang="en-US" sz="16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600" dirty="0" smtClean="0"/>
                        <a:t>400/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</a:t>
                      </a:r>
                      <a:r>
                        <a:rPr lang="zh-TW" altLang="en-US" sz="1600" dirty="0" smtClean="0"/>
                        <a:t>時段</a:t>
                      </a:r>
                      <a:r>
                        <a:rPr lang="en-US" altLang="zh-TW" sz="1600" dirty="0" smtClean="0"/>
                        <a:t>/2d</a:t>
                      </a:r>
                      <a:r>
                        <a:rPr lang="zh-TW" altLang="en-US" sz="1600" baseline="0" dirty="0" smtClean="0"/>
                        <a:t> </a:t>
                      </a:r>
                      <a:endParaRPr lang="en-US" altLang="zh-TW" sz="1600" dirty="0" smtClean="0"/>
                    </a:p>
                    <a:p>
                      <a:r>
                        <a:rPr lang="en-US" altLang="zh-TW" sz="1600" dirty="0" smtClean="0"/>
                        <a:t>(200/</a:t>
                      </a:r>
                      <a:r>
                        <a:rPr lang="zh-TW" altLang="en-US" sz="1600" dirty="0" smtClean="0"/>
                        <a:t>站</a:t>
                      </a:r>
                      <a:r>
                        <a:rPr lang="en-US" altLang="zh-TW" sz="1600" dirty="0" smtClean="0"/>
                        <a:t>/h)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西門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13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14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15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16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17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18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19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市政府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17</a:t>
                      </a:r>
                      <a:r>
                        <a:rPr lang="zh-TW" altLang="en-US" sz="1600" dirty="0" smtClean="0"/>
                        <a:t>、</a:t>
                      </a:r>
                      <a:r>
                        <a:rPr lang="en-US" altLang="zh-TW" sz="1600" dirty="0" smtClean="0"/>
                        <a:t>18</a:t>
                      </a:r>
                      <a:endParaRPr lang="zh-TW" altLang="en-US" sz="16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C</a:t>
                      </a:r>
                      <a:r>
                        <a:rPr lang="zh-TW" altLang="en-US" sz="1600" dirty="0" smtClean="0"/>
                        <a:t>級</a:t>
                      </a:r>
                      <a:endParaRPr lang="zh-TW" alt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 smtClean="0"/>
                        <a:t>其餘車站和時段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26000/2d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(C</a:t>
                      </a:r>
                      <a:r>
                        <a:rPr lang="zh-TW" altLang="en-US" sz="1600" dirty="0" smtClean="0"/>
                        <a:t>級所有站和時段綑綁銷售</a:t>
                      </a:r>
                      <a:r>
                        <a:rPr lang="en-US" altLang="zh-TW" sz="1600" dirty="0" smtClean="0"/>
                        <a:t>)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3308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8387878" cy="652366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accent3"/>
                </a:solidFill>
              </a:rPr>
              <a:t>各站分時進出人次：外部公司月台電視廣告投放策略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grpSp>
        <p:nvGrpSpPr>
          <p:cNvPr id="5" name="组合 24"/>
          <p:cNvGrpSpPr/>
          <p:nvPr/>
        </p:nvGrpSpPr>
        <p:grpSpPr>
          <a:xfrm>
            <a:off x="1199513" y="2525734"/>
            <a:ext cx="10037108" cy="3133036"/>
            <a:chOff x="1199513" y="2400852"/>
            <a:chExt cx="10037108" cy="3133036"/>
          </a:xfrm>
        </p:grpSpPr>
        <p:sp>
          <p:nvSpPr>
            <p:cNvPr id="4" name="罐形 3"/>
            <p:cNvSpPr/>
            <p:nvPr/>
          </p:nvSpPr>
          <p:spPr>
            <a:xfrm>
              <a:off x="1199513" y="4422445"/>
              <a:ext cx="3923350" cy="1099852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罐形 11"/>
            <p:cNvSpPr/>
            <p:nvPr/>
          </p:nvSpPr>
          <p:spPr>
            <a:xfrm>
              <a:off x="1683755" y="3626579"/>
              <a:ext cx="2838983" cy="795866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罐形 12"/>
            <p:cNvSpPr/>
            <p:nvPr/>
          </p:nvSpPr>
          <p:spPr>
            <a:xfrm>
              <a:off x="2078325" y="2869430"/>
              <a:ext cx="2165726" cy="607128"/>
            </a:xfrm>
            <a:prstGeom prst="can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50329" y="2853284"/>
              <a:ext cx="5506558" cy="381258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應盡量選擇平日投放，選擇</a:t>
              </a:r>
              <a:r>
                <a:rPr lang="en-US" altLang="zh-TW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A+B</a:t>
              </a:r>
              <a:r>
                <a:rPr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的組合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50328" y="2400852"/>
              <a:ext cx="1107996" cy="41646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TW" altLang="en-US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charset="0"/>
                </a:rPr>
                <a:t>預算較少</a:t>
              </a:r>
              <a:endPara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240196" y="3996131"/>
              <a:ext cx="5506558" cy="381258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可以在平日和假日中擇一投放，或是選擇</a:t>
              </a:r>
              <a:r>
                <a:rPr lang="en-US" altLang="zh-TW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A+C</a:t>
              </a:r>
              <a:r>
                <a:rPr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或</a:t>
              </a:r>
              <a:r>
                <a:rPr lang="en-US" altLang="zh-TW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B+C</a:t>
              </a:r>
              <a:r>
                <a:rPr lang="zh-TW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charset="0"/>
                  <a:ea typeface="微软雅黑" charset="0"/>
                </a:rPr>
                <a:t>的組合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240195" y="3543699"/>
              <a:ext cx="1107996" cy="416461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TW" altLang="en-US" b="1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charset="0"/>
                </a:rPr>
                <a:t>預算中等</a:t>
              </a:r>
              <a:endParaRPr lang="en-US" altLang="zh-CN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730063" y="5152630"/>
              <a:ext cx="5506558" cy="381258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TW" altLang="en-US" sz="1600" dirty="0" smtClean="0"/>
                <a:t>可以選擇平日和假日所有級別投放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730062" y="4700198"/>
              <a:ext cx="1107996" cy="41646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TW" altLang="en-US" b="1" kern="0" dirty="0" smtClean="0">
                  <a:solidFill>
                    <a:schemeClr val="bg1"/>
                  </a:solidFill>
                  <a:ea typeface="微软雅黑" charset="0"/>
                </a:rPr>
                <a:t>預算充足</a:t>
              </a:r>
              <a:endParaRPr lang="en-US" altLang="zh-CN" b="1" kern="0" dirty="0">
                <a:solidFill>
                  <a:schemeClr val="bg1"/>
                </a:solidFill>
                <a:ea typeface="微软雅黑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170017" y="1458790"/>
            <a:ext cx="9360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 smtClean="0"/>
              <a:t>總體來說在單位小時內，假日的投放曝光量高於平日，曝光量依據前述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級別遞減</a:t>
            </a:r>
          </a:p>
          <a:p>
            <a:endParaRPr lang="zh-TW" altLang="en-US" dirty="0" smtClean="0"/>
          </a:p>
        </p:txBody>
      </p:sp>
      <p:sp>
        <p:nvSpPr>
          <p:cNvPr id="15" name="椭圆 14"/>
          <p:cNvSpPr/>
          <p:nvPr/>
        </p:nvSpPr>
        <p:spPr>
          <a:xfrm>
            <a:off x="1081117" y="1571891"/>
            <a:ext cx="88900" cy="9707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3054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7" y="1469758"/>
            <a:ext cx="6696271" cy="1583497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TW" altLang="en-US" sz="96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</a:t>
            </a:r>
            <a:endParaRPr lang="en-US" altLang="zh-TW" sz="9600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圖片 4" descr="businessm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1671" y="3419318"/>
            <a:ext cx="4584909" cy="34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426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上班族：使用</a:t>
            </a:r>
            <a: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資料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07892" y="1516448"/>
            <a:ext cx="6117511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上班時間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TW" sz="3600" b="1" dirty="0" smtClean="0">
                <a:solidFill>
                  <a:srgbClr val="EE4266"/>
                </a:solidFill>
                <a:latin typeface="微软雅黑" charset="0"/>
                <a:ea typeface="微软雅黑" charset="0"/>
              </a:rPr>
              <a:t>7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- </a:t>
            </a:r>
            <a:r>
              <a:rPr lang="en-US" altLang="zh-TW" sz="3600" b="1" dirty="0">
                <a:solidFill>
                  <a:srgbClr val="EE4266"/>
                </a:solidFill>
                <a:latin typeface="微软雅黑" charset="0"/>
                <a:ea typeface="微软雅黑" charset="0"/>
              </a:rPr>
              <a:t>9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am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下班時間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TW" sz="3600" b="1" dirty="0">
                <a:solidFill>
                  <a:srgbClr val="EE4266"/>
                </a:solidFill>
                <a:latin typeface="微软雅黑" charset="0"/>
                <a:ea typeface="微软雅黑" charset="0"/>
              </a:rPr>
              <a:t>5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- </a:t>
            </a:r>
            <a:r>
              <a:rPr lang="en-US" altLang="zh-TW" sz="3600" b="1" dirty="0">
                <a:solidFill>
                  <a:srgbClr val="EE4266"/>
                </a:solidFill>
                <a:latin typeface="微软雅黑" charset="0"/>
                <a:ea typeface="微软雅黑" charset="0"/>
              </a:rPr>
              <a:t>7</a:t>
            </a:r>
            <a:r>
              <a:rPr lang="en-US" altLang="zh-TW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 pm</a:t>
            </a:r>
          </a:p>
        </p:txBody>
      </p:sp>
      <p:sp>
        <p:nvSpPr>
          <p:cNvPr id="11" name="矩形 10"/>
          <p:cNvSpPr/>
          <p:nvPr/>
        </p:nvSpPr>
        <p:spPr>
          <a:xfrm>
            <a:off x="4871791" y="3892455"/>
            <a:ext cx="2954655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219170">
              <a:lnSpc>
                <a:spcPct val="130000"/>
              </a:lnSpc>
              <a:defRPr/>
            </a:pPr>
            <a:r>
              <a:rPr lang="zh-TW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捷運站</a:t>
            </a: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的資料</a:t>
            </a:r>
          </a:p>
        </p:txBody>
      </p:sp>
      <p:pic>
        <p:nvPicPr>
          <p:cNvPr id="12" name="圖片 11" descr="alarm-clo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3986" y="1890275"/>
            <a:ext cx="1225317" cy="9189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81010" y="360457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charset="0"/>
                <a:ea typeface="微软雅黑" charset="0"/>
              </a:rPr>
              <a:t>進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981010" y="452249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charset="0"/>
                <a:ea typeface="微软雅黑" charset="0"/>
              </a:rPr>
              <a:t>出</a:t>
            </a:r>
            <a:endParaRPr lang="zh-TW" altLang="en-US" dirty="0"/>
          </a:p>
        </p:txBody>
      </p:sp>
      <p:sp>
        <p:nvSpPr>
          <p:cNvPr id="16" name="左大括弧 15"/>
          <p:cNvSpPr/>
          <p:nvPr/>
        </p:nvSpPr>
        <p:spPr>
          <a:xfrm>
            <a:off x="1110083" y="2270499"/>
            <a:ext cx="600475" cy="2406785"/>
          </a:xfrm>
          <a:prstGeom prst="leftBrace">
            <a:avLst/>
          </a:prstGeom>
          <a:ln>
            <a:solidFill>
              <a:srgbClr val="52B5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 descr="stre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99478" y="3853972"/>
            <a:ext cx="1429825" cy="10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954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7" y="1474238"/>
            <a:ext cx="6696271" cy="1386950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accent6"/>
                </a:solidFill>
              </a:rPr>
              <a:t>資料</a:t>
            </a:r>
            <a:r>
              <a:rPr kumimoji="1" lang="zh-TW" altLang="en-US" dirty="0" smtClean="0">
                <a:solidFill>
                  <a:schemeClr val="accent6"/>
                </a:solidFill>
              </a:rPr>
              <a:t>介紹</a:t>
            </a:r>
            <a:endParaRPr kumimoji="1"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763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上班族：上班族特性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5765" y="2127548"/>
            <a:ext cx="63605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560"/>
              </a:lnSpc>
            </a:pPr>
            <a:r>
              <a:rPr lang="zh-TW" altLang="en-US" sz="3200" dirty="0" smtClean="0">
                <a:solidFill>
                  <a:srgbClr val="52B58C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時間珍貴</a:t>
            </a:r>
            <a:endParaRPr lang="en-US" altLang="zh-TW" sz="3200" dirty="0" smtClean="0">
              <a:solidFill>
                <a:srgbClr val="52B58C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marL="457200" lvl="0" indent="-457200">
              <a:lnSpc>
                <a:spcPts val="3560"/>
              </a:lnSpc>
              <a:buFont typeface="Wingdings" charset="0"/>
              <a:buChar char="è"/>
            </a:pPr>
            <a:r>
              <a:rPr lang="zh-TW" altLang="en-US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  <a:sym typeface="Wingdings"/>
              </a:rPr>
              <a:t>一定會停下腳步</a:t>
            </a:r>
            <a:r>
              <a:rPr lang="zh-TW" altLang="en-US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：</a:t>
            </a:r>
            <a:endParaRPr lang="en-US" altLang="zh-TW" sz="2800" dirty="0" smtClean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lvl="0">
              <a:lnSpc>
                <a:spcPts val="3560"/>
              </a:lnSpc>
            </a:pPr>
            <a:r>
              <a:rPr lang="en-US" altLang="zh-TW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</a:t>
            </a:r>
            <a:r>
              <a:rPr lang="en-US" altLang="zh-TW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   </a:t>
            </a:r>
            <a:r>
              <a:rPr lang="zh-TW" altLang="en-US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等車</a:t>
            </a: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、搭車時</a:t>
            </a:r>
            <a:endParaRPr lang="en-US" altLang="zh-TW" sz="2800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5766" y="4005960"/>
            <a:ext cx="61900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60"/>
              </a:lnSpc>
            </a:pPr>
            <a:r>
              <a:rPr lang="zh-TW" altLang="en-US" sz="3200" dirty="0">
                <a:solidFill>
                  <a:srgbClr val="52B58C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擁擠、時間零碎</a:t>
            </a:r>
            <a:endParaRPr lang="en-US" altLang="zh-TW" sz="3200" dirty="0">
              <a:solidFill>
                <a:srgbClr val="52B58C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lnSpc>
                <a:spcPts val="3560"/>
              </a:lnSpc>
            </a:pP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  <a:sym typeface="Wingdings"/>
              </a:rPr>
              <a:t>通勤大部份時間使用手機</a:t>
            </a:r>
            <a:endParaRPr lang="zh-TW" altLang="en-US" sz="2800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9" name="圖片 8" descr="smartph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329506">
            <a:off x="9745832" y="4574392"/>
            <a:ext cx="1787053" cy="1340290"/>
          </a:xfrm>
          <a:prstGeom prst="rect">
            <a:avLst/>
          </a:prstGeom>
        </p:spPr>
      </p:pic>
      <p:pic>
        <p:nvPicPr>
          <p:cNvPr id="13" name="圖片 12" descr="sand-clo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2306" y="1520771"/>
            <a:ext cx="1618073" cy="12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435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上班族：進站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85" y="1157111"/>
            <a:ext cx="6622812" cy="289277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70385" y="4445002"/>
            <a:ext cx="515526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停留最久的地方</a:t>
            </a:r>
            <a:r>
              <a:rPr lang="zh-TW" altLang="en-US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：</a:t>
            </a:r>
            <a:endParaRPr lang="en-US" altLang="zh-TW" sz="2800" dirty="0" smtClean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spcBef>
                <a:spcPct val="20000"/>
              </a:spcBef>
            </a:pPr>
            <a:r>
              <a:rPr lang="zh-TW" altLang="en-US" sz="2800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捷運月</a:t>
            </a: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台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34" y="2652890"/>
            <a:ext cx="6744067" cy="33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543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679251" cy="840804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上班族：月台</a:t>
            </a:r>
            <a: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門 虛擬電子商務廣告</a:t>
            </a:r>
            <a:b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</a:b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81" y="1375184"/>
            <a:ext cx="8781788" cy="370481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630" y="876301"/>
            <a:ext cx="8925639" cy="50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545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35497"/>
            <a:ext cx="6679251" cy="84080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上班族：上下班</a:t>
            </a:r>
            <a: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時間進站總人次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86206179"/>
              </p:ext>
            </p:extLst>
          </p:nvPr>
        </p:nvGraphicFramePr>
        <p:xfrm>
          <a:off x="1693334" y="1270000"/>
          <a:ext cx="9221692" cy="4360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43022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-20125" y="125377"/>
            <a:ext cx="970383" cy="652366"/>
          </a:xfrm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413045" y="-32996"/>
            <a:ext cx="3800584" cy="84080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上下班時間進站總人</a:t>
            </a:r>
            <a:r>
              <a:rPr lang="zh-TW" altLang="en-US" sz="2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次</a:t>
            </a:r>
            <a:endParaRPr lang="en-US" altLang="zh-TW" sz="2000" dirty="0" smtClean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5" name="群組 5"/>
          <p:cNvGrpSpPr/>
          <p:nvPr/>
        </p:nvGrpSpPr>
        <p:grpSpPr>
          <a:xfrm>
            <a:off x="177661" y="876301"/>
            <a:ext cx="5730192" cy="4626437"/>
            <a:chOff x="133244" y="190390"/>
            <a:chExt cx="4449179" cy="4626437"/>
          </a:xfrm>
        </p:grpSpPr>
        <p:pic>
          <p:nvPicPr>
            <p:cNvPr id="8" name="圖片 7" descr="螢幕快照 2017-12-28 下午3.09.5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33244" y="190390"/>
              <a:ext cx="4449179" cy="462643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49080" y="1127304"/>
              <a:ext cx="1339443" cy="304332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49080" y="855767"/>
              <a:ext cx="1339443" cy="304332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9080" y="2678108"/>
              <a:ext cx="1339443" cy="304332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49080" y="3269245"/>
              <a:ext cx="1339443" cy="304332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49080" y="3554518"/>
              <a:ext cx="1339443" cy="304332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073855339"/>
              </p:ext>
            </p:extLst>
          </p:nvPr>
        </p:nvGraphicFramePr>
        <p:xfrm>
          <a:off x="6171260" y="486851"/>
          <a:ext cx="5788352" cy="265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6800217" y="3364019"/>
            <a:ext cx="4772455" cy="1579920"/>
          </a:xfrm>
          <a:prstGeom prst="rect">
            <a:avLst/>
          </a:prstGeom>
          <a:noFill/>
          <a:ln>
            <a:solidFill>
              <a:srgbClr val="0EAD6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880"/>
              </a:lnSpc>
            </a:pPr>
            <a:r>
              <a:rPr lang="zh-TW" altLang="en-US" sz="2400" b="1" dirty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外部公司投放廣告建議</a:t>
            </a:r>
            <a:r>
              <a:rPr lang="zh-TW" altLang="en-US" sz="24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：</a:t>
            </a:r>
            <a:endParaRPr lang="en-US" altLang="zh-TW" sz="2400" b="1" dirty="0"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ts val="2880"/>
              </a:lnSpc>
              <a:buClr>
                <a:srgbClr val="52B58C"/>
              </a:buClr>
              <a:buFont typeface="Arial"/>
              <a:buChar char="•"/>
            </a:pPr>
            <a:r>
              <a:rPr lang="zh-TW" altLang="en-US" sz="20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相同的租金成本預算，</a:t>
            </a:r>
            <a:endParaRPr lang="en-US" altLang="zh-TW" sz="20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lnSpc>
                <a:spcPts val="2880"/>
              </a:lnSpc>
              <a:buClr>
                <a:srgbClr val="52B58C"/>
              </a:buClr>
            </a:pPr>
            <a:r>
              <a:rPr lang="en-US" altLang="zh-TW" sz="20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    </a:t>
            </a:r>
            <a:r>
              <a:rPr lang="zh-TW" altLang="en-US" sz="20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選擇人次較</a:t>
            </a:r>
            <a:r>
              <a:rPr lang="zh-TW" altLang="en-US" sz="20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多的站投放，</a:t>
            </a:r>
            <a:endParaRPr lang="en-US" altLang="zh-TW" sz="20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lnSpc>
                <a:spcPts val="2880"/>
              </a:lnSpc>
              <a:buClr>
                <a:srgbClr val="52B58C"/>
              </a:buClr>
            </a:pPr>
            <a:r>
              <a:rPr lang="en-US" altLang="zh-TW" sz="20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    </a:t>
            </a:r>
            <a:r>
              <a:rPr lang="zh-TW" altLang="en-US" sz="20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提高</a:t>
            </a:r>
            <a:r>
              <a:rPr lang="zh-TW" altLang="en-US" sz="2000" b="1" dirty="0" smtClean="0">
                <a:solidFill>
                  <a:srgbClr val="E85D7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曝光次數</a:t>
            </a:r>
            <a:r>
              <a:rPr lang="zh-TW" altLang="en-US" sz="20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、</a:t>
            </a:r>
            <a:r>
              <a:rPr lang="zh-TW" altLang="en-US" sz="2000" b="1" dirty="0">
                <a:solidFill>
                  <a:srgbClr val="E85D7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觸及率</a:t>
            </a:r>
            <a:endParaRPr lang="en-US" altLang="zh-TW" sz="2000" b="1" dirty="0">
              <a:solidFill>
                <a:srgbClr val="E85D75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7662" y="5631314"/>
            <a:ext cx="6501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TW" altLang="en-US" sz="20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北捷虛擬商店電子商務廣告租賃招商計價</a:t>
            </a:r>
            <a:endParaRPr lang="zh-CN" altLang="en-US" sz="2000" b="1" dirty="0"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7" name="文本占位符 2"/>
          <p:cNvSpPr txBox="1">
            <a:spLocks/>
          </p:cNvSpPr>
          <p:nvPr/>
        </p:nvSpPr>
        <p:spPr>
          <a:xfrm>
            <a:off x="1110083" y="35497"/>
            <a:ext cx="6679251" cy="84080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微软雅黑" charset="0"/>
                <a:ea typeface="微软雅黑" charset="0"/>
                <a:cs typeface="+mn-cs"/>
              </a:rPr>
              <a:t>上班族：外部公司廣告投放建議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221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-20125" y="125377"/>
            <a:ext cx="970383" cy="652366"/>
          </a:xfrm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119245" y="947261"/>
            <a:ext cx="3800584" cy="84080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上下班時間進站總人</a:t>
            </a:r>
            <a:r>
              <a:rPr lang="zh-TW" altLang="en-US" sz="2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次</a:t>
            </a:r>
            <a:endParaRPr lang="en-US" altLang="zh-TW" sz="2000" dirty="0" smtClean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82943007"/>
              </p:ext>
            </p:extLst>
          </p:nvPr>
        </p:nvGraphicFramePr>
        <p:xfrm>
          <a:off x="6171260" y="486851"/>
          <a:ext cx="5788352" cy="265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3950826" y="4552553"/>
            <a:ext cx="7546132" cy="1208023"/>
          </a:xfrm>
          <a:prstGeom prst="rect">
            <a:avLst/>
          </a:prstGeom>
          <a:noFill/>
          <a:ln>
            <a:solidFill>
              <a:srgbClr val="0EAD6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880"/>
              </a:lnSpc>
            </a:pPr>
            <a:r>
              <a:rPr lang="zh-TW" altLang="en-US" sz="24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給北捷建議：</a:t>
            </a:r>
            <a:endParaRPr lang="en-US" altLang="zh-TW" sz="2400" b="1" dirty="0"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ts val="2880"/>
              </a:lnSpc>
              <a:buClr>
                <a:srgbClr val="52B58C"/>
              </a:buClr>
              <a:buFont typeface="Arial"/>
              <a:buChar char="•"/>
            </a:pPr>
            <a:r>
              <a:rPr lang="zh-TW" altLang="en-US" sz="20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調整提供廣告投放的捷運站</a:t>
            </a:r>
            <a:endParaRPr lang="en-US" altLang="zh-TW" sz="2000" b="1" dirty="0" smtClean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ts val="2880"/>
              </a:lnSpc>
              <a:buClr>
                <a:srgbClr val="52B58C"/>
              </a:buClr>
              <a:buFont typeface="Arial"/>
              <a:buChar char="•"/>
            </a:pPr>
            <a:r>
              <a:rPr lang="zh-TW" altLang="en-US" sz="20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制定新的定價策略，提高</a:t>
            </a:r>
            <a:r>
              <a:rPr lang="zh-TW" altLang="en-US" sz="2000" b="1" dirty="0" smtClean="0">
                <a:solidFill>
                  <a:srgbClr val="E85D7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廣告收益</a:t>
            </a:r>
            <a:endParaRPr lang="en-US" altLang="zh-TW" sz="2000" b="1" dirty="0">
              <a:solidFill>
                <a:srgbClr val="E85D75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4183958"/>
              </p:ext>
            </p:extLst>
          </p:nvPr>
        </p:nvGraphicFramePr>
        <p:xfrm>
          <a:off x="720319" y="1573976"/>
          <a:ext cx="6233132" cy="2740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669" y="4662312"/>
            <a:ext cx="1908096" cy="957106"/>
          </a:xfrm>
          <a:prstGeom prst="rect">
            <a:avLst/>
          </a:prstGeom>
        </p:spPr>
      </p:pic>
      <p:sp>
        <p:nvSpPr>
          <p:cNvPr id="9" name="文本占位符 2"/>
          <p:cNvSpPr txBox="1">
            <a:spLocks/>
          </p:cNvSpPr>
          <p:nvPr/>
        </p:nvSpPr>
        <p:spPr>
          <a:xfrm>
            <a:off x="1110083" y="35497"/>
            <a:ext cx="6679251" cy="84080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微软雅黑" charset="0"/>
                <a:ea typeface="微软雅黑" charset="0"/>
                <a:cs typeface="+mn-cs"/>
              </a:rPr>
              <a:t>上班族：給北捷建議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646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上班族：出站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88923" y="4936371"/>
            <a:ext cx="51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匆忙、</a:t>
            </a:r>
            <a:r>
              <a:rPr lang="zh-TW" altLang="en-US" sz="2800" dirty="0">
                <a:solidFill>
                  <a:srgbClr val="0EAD69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不</a:t>
            </a:r>
            <a:r>
              <a:rPr lang="zh-TW" altLang="en-US" sz="2800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太會停留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01" y="1090260"/>
            <a:ext cx="8540287" cy="35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5224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" y="264893"/>
            <a:ext cx="970383" cy="652366"/>
          </a:xfrm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421484"/>
            <a:ext cx="6679251" cy="840804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32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 </a:t>
            </a:r>
            <a:r>
              <a:rPr lang="en-US" altLang="zh-TW" sz="3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Beacon </a:t>
            </a:r>
            <a:r>
              <a:rPr lang="zh-TW" altLang="en-US" sz="3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微定位訊號發</a:t>
            </a:r>
            <a:r>
              <a:rPr lang="zh-TW" altLang="en-US" sz="3000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射器</a:t>
            </a:r>
            <a: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/>
            </a:r>
            <a:b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</a:b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62" y="1533384"/>
            <a:ext cx="6916884" cy="2940293"/>
          </a:xfrm>
          <a:prstGeom prst="rect">
            <a:avLst/>
          </a:prstGeom>
        </p:spPr>
      </p:pic>
      <p:pic>
        <p:nvPicPr>
          <p:cNvPr id="4" name="圖片 3" descr="bluetoo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85697" y="4473676"/>
            <a:ext cx="1868520" cy="14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476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123985"/>
            <a:ext cx="6679251" cy="84080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上班族：上下班時間出站總人</a:t>
            </a:r>
            <a:r>
              <a:rPr lang="zh-TW" altLang="en-US" dirty="0">
                <a:solidFill>
                  <a:srgbClr val="61C09E"/>
                </a:solidFill>
                <a:latin typeface="微软雅黑" charset="0"/>
                <a:ea typeface="微软雅黑" charset="0"/>
              </a:rPr>
              <a:t>次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32869914"/>
              </p:ext>
            </p:extLst>
          </p:nvPr>
        </p:nvGraphicFramePr>
        <p:xfrm>
          <a:off x="1423072" y="1297348"/>
          <a:ext cx="9843945" cy="4441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366404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87661" y="145257"/>
            <a:ext cx="6679251" cy="84080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上班族：北捷車站</a:t>
            </a:r>
            <a:r>
              <a:rPr lang="en-US" altLang="zh-TW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Beacon</a:t>
            </a:r>
            <a:r>
              <a:rPr lang="zh-TW" altLang="en-US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建置分級標準</a:t>
            </a:r>
            <a:endParaRPr lang="zh-CN" altLang="en-US" dirty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7" name="圖片 6" descr="螢幕快照 2017-12-28 下午5.42.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95"/>
          <a:stretch/>
        </p:blipFill>
        <p:spPr>
          <a:xfrm>
            <a:off x="1597492" y="1050684"/>
            <a:ext cx="8833384" cy="49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729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6"/>
                </a:solidFill>
              </a:rPr>
              <a:t>資料</a:t>
            </a:r>
            <a:r>
              <a:rPr kumimoji="1" lang="zh-TW" altLang="en-US" dirty="0" smtClean="0">
                <a:solidFill>
                  <a:schemeClr val="accent6"/>
                </a:solidFill>
              </a:rPr>
              <a:t>介紹</a:t>
            </a:r>
            <a:endParaRPr kumimoji="1" lang="zh-CN" altLang="en-US" dirty="0">
              <a:solidFill>
                <a:schemeClr val="accent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353" y="1266264"/>
            <a:ext cx="10493069" cy="10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資料來源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臺</a:t>
            </a:r>
            <a:r>
              <a:rPr lang="zh-TW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北大眾捷運股份有限公司官方網</a:t>
            </a: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站</a:t>
            </a:r>
            <a:r>
              <a:rPr lang="en-US" altLang="zh-CN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(</a:t>
            </a:r>
            <a:r>
              <a:rPr lang="en-US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http://www.metro.taipei/)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06352" y="2562336"/>
            <a:ext cx="10493069" cy="1004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資料</a:t>
            </a: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範圍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2017</a:t>
            </a:r>
            <a:r>
              <a:rPr lang="zh-CN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年</a:t>
            </a:r>
            <a:r>
              <a:rPr lang="zh-CN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九月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06351" y="4797361"/>
            <a:ext cx="10493069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資料</a:t>
            </a:r>
            <a:r>
              <a:rPr lang="zh-TW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內容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日期、時段、進</a:t>
            </a:r>
            <a:r>
              <a:rPr lang="zh-TW" alt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站、出站</a:t>
            </a: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、人次</a:t>
            </a:r>
            <a:endParaRPr lang="zh-TW" altLang="en-US" sz="2400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6353" y="3714242"/>
            <a:ext cx="10493069" cy="105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sz="2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資料數量</a:t>
            </a:r>
            <a:endParaRPr lang="en-US" altLang="zh-CN" sz="2400" b="1" kern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TW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700+</a:t>
            </a: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萬</a:t>
            </a:r>
            <a:r>
              <a:rPr lang="en-US" altLang="zh-TW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 </a:t>
            </a:r>
            <a:r>
              <a:rPr lang="zh-TW" altLang="en-US" sz="2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筆</a:t>
            </a:r>
            <a:endParaRPr lang="zh-CN" altLang="en-US" sz="2400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77608" y="1548553"/>
            <a:ext cx="88900" cy="970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82528" y="2821801"/>
            <a:ext cx="88900" cy="970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82528" y="3972145"/>
            <a:ext cx="88900" cy="970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72700" y="5053669"/>
            <a:ext cx="88900" cy="9707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6185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-20125" y="125377"/>
            <a:ext cx="970383" cy="652366"/>
          </a:xfrm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080309" y="129164"/>
            <a:ext cx="3800584" cy="840804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上下班時間出站總人次</a:t>
            </a:r>
            <a:endParaRPr lang="en-US" altLang="zh-TW" sz="2000" dirty="0" smtClean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6265" y="1403762"/>
            <a:ext cx="5029337" cy="1772280"/>
          </a:xfrm>
          <a:prstGeom prst="rect">
            <a:avLst/>
          </a:prstGeom>
          <a:noFill/>
          <a:ln>
            <a:solidFill>
              <a:srgbClr val="0EAD6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880"/>
              </a:lnSpc>
            </a:pPr>
            <a:r>
              <a:rPr lang="zh-TW" altLang="en-US" sz="2600" b="1" dirty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外部公司投放廣告建議</a:t>
            </a:r>
            <a:r>
              <a:rPr lang="zh-TW" altLang="en-US" sz="26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：</a:t>
            </a:r>
          </a:p>
          <a:p>
            <a:pPr marL="342900" indent="-342900">
              <a:lnSpc>
                <a:spcPts val="3360"/>
              </a:lnSpc>
              <a:buClr>
                <a:srgbClr val="52B58C"/>
              </a:buClr>
              <a:buFont typeface="Arial"/>
              <a:buChar char="•"/>
            </a:pPr>
            <a:r>
              <a:rPr lang="zh-TW" altLang="en-US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效益相當時，</a:t>
            </a:r>
            <a:endParaRPr lang="en-US" altLang="zh-TW" sz="2400" b="1" dirty="0" smtClean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lnSpc>
                <a:spcPts val="3360"/>
              </a:lnSpc>
              <a:buClr>
                <a:srgbClr val="52B58C"/>
              </a:buClr>
            </a:pPr>
            <a:r>
              <a:rPr lang="en-US" altLang="zh-TW" sz="24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</a:t>
            </a:r>
            <a:r>
              <a:rPr lang="en-US" altLang="zh-TW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  </a:t>
            </a:r>
            <a:r>
              <a:rPr lang="zh-TW" altLang="en-US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可以投資在成本較低</a:t>
            </a:r>
            <a:endParaRPr lang="en-US" altLang="zh-TW" sz="2400" b="1" dirty="0" smtClean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>
              <a:lnSpc>
                <a:spcPts val="3360"/>
              </a:lnSpc>
              <a:buClr>
                <a:srgbClr val="52B58C"/>
              </a:buClr>
            </a:pPr>
            <a:r>
              <a:rPr lang="en-US" altLang="zh-TW" sz="2400" b="1" dirty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</a:t>
            </a:r>
            <a:r>
              <a:rPr lang="en-US" altLang="zh-TW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  </a:t>
            </a:r>
            <a:r>
              <a:rPr lang="zh-TW" altLang="en-US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的</a:t>
            </a:r>
            <a:r>
              <a:rPr lang="en-US" altLang="zh-TW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</a:t>
            </a:r>
            <a:r>
              <a:rPr lang="en-US" altLang="zh-TW" sz="2800" b="1" dirty="0" smtClean="0">
                <a:solidFill>
                  <a:srgbClr val="C1504C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B</a:t>
            </a:r>
            <a:r>
              <a:rPr lang="en-US" altLang="zh-TW" sz="2400" b="1" dirty="0" smtClean="0">
                <a:solidFill>
                  <a:srgbClr val="C1504C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 </a:t>
            </a:r>
            <a:r>
              <a:rPr lang="zh-TW" altLang="en-US" sz="24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級捷運站</a:t>
            </a:r>
            <a:endParaRPr lang="en-US" altLang="zh-TW" sz="2400" b="1" dirty="0"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17" name="圖片 16" descr="螢幕快照 2017-12-28 下午5.44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8194" y="3543939"/>
            <a:ext cx="7413997" cy="2193731"/>
          </a:xfrm>
          <a:prstGeom prst="rect">
            <a:avLst/>
          </a:prstGeom>
        </p:spPr>
      </p:pic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54750229"/>
              </p:ext>
            </p:extLst>
          </p:nvPr>
        </p:nvGraphicFramePr>
        <p:xfrm>
          <a:off x="5335601" y="129165"/>
          <a:ext cx="6983424" cy="4476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矩形 3"/>
          <p:cNvSpPr/>
          <p:nvPr/>
        </p:nvSpPr>
        <p:spPr>
          <a:xfrm>
            <a:off x="4296852" y="5717836"/>
            <a:ext cx="42953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zh-TW" altLang="en-US" sz="20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北捷</a:t>
            </a:r>
            <a:r>
              <a:rPr lang="en-US" altLang="zh-TW" sz="20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Beacon</a:t>
            </a:r>
            <a:r>
              <a:rPr lang="zh-TW" altLang="en-US" sz="20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建置收費標準</a:t>
            </a:r>
            <a:endParaRPr lang="zh-CN" altLang="en-US" sz="2000" b="1" dirty="0"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1110083" y="35497"/>
            <a:ext cx="6679251" cy="84080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微软雅黑" charset="0"/>
                <a:ea typeface="微软雅黑" charset="0"/>
                <a:cs typeface="+mn-cs"/>
              </a:rPr>
              <a:t>上班族：外部公司廣告投放建議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230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-20125" y="125377"/>
            <a:ext cx="970383" cy="652366"/>
          </a:xfrm>
          <a:solidFill>
            <a:srgbClr val="52B58C"/>
          </a:solidFill>
        </p:spPr>
        <p:txBody>
          <a:bodyPr>
            <a:normAutofit/>
          </a:bodyPr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163489" y="812416"/>
            <a:ext cx="3800584" cy="840804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solidFill>
                  <a:srgbClr val="61C09E"/>
                </a:solidFill>
                <a:latin typeface="微软雅黑" charset="0"/>
                <a:ea typeface="微软雅黑" charset="0"/>
              </a:rPr>
              <a:t>上下班時間出站總人次</a:t>
            </a:r>
            <a:endParaRPr lang="en-US" altLang="zh-TW" sz="2000" dirty="0" smtClean="0">
              <a:solidFill>
                <a:srgbClr val="61C09E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931806829"/>
              </p:ext>
            </p:extLst>
          </p:nvPr>
        </p:nvGraphicFramePr>
        <p:xfrm>
          <a:off x="6171260" y="486851"/>
          <a:ext cx="5788352" cy="265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字方塊 15"/>
          <p:cNvSpPr txBox="1"/>
          <p:nvPr/>
        </p:nvSpPr>
        <p:spPr>
          <a:xfrm>
            <a:off x="4118742" y="5178702"/>
            <a:ext cx="7546132" cy="836126"/>
          </a:xfrm>
          <a:prstGeom prst="rect">
            <a:avLst/>
          </a:prstGeom>
          <a:noFill/>
          <a:ln>
            <a:solidFill>
              <a:srgbClr val="0EAD69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880"/>
              </a:lnSpc>
            </a:pPr>
            <a:r>
              <a:rPr lang="zh-TW" altLang="en-US" sz="2400" b="1" dirty="0" smtClean="0"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給北捷建議：</a:t>
            </a:r>
            <a:endParaRPr lang="en-US" altLang="zh-TW" sz="2400" b="1" dirty="0"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  <a:p>
            <a:pPr marL="342900" indent="-342900">
              <a:lnSpc>
                <a:spcPts val="2880"/>
              </a:lnSpc>
              <a:buClr>
                <a:srgbClr val="52B58C"/>
              </a:buClr>
              <a:buFont typeface="Arial"/>
              <a:buChar char="•"/>
            </a:pPr>
            <a:r>
              <a:rPr lang="zh-TW" altLang="en-US" sz="2000" b="1" dirty="0" smtClean="0"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依據數據重新劃分等級，提高</a:t>
            </a:r>
            <a:r>
              <a:rPr lang="zh-TW" altLang="en-US" sz="2000" b="1" dirty="0" smtClean="0">
                <a:solidFill>
                  <a:srgbClr val="E85D7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微软雅黑" charset="0"/>
                <a:ea typeface="微软雅黑" charset="0"/>
              </a:rPr>
              <a:t>廣告收益</a:t>
            </a:r>
            <a:endParaRPr lang="en-US" altLang="zh-TW" sz="2000" b="1" dirty="0">
              <a:solidFill>
                <a:srgbClr val="E85D75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537" y="5272010"/>
            <a:ext cx="1388336" cy="696393"/>
          </a:xfrm>
          <a:prstGeom prst="rect">
            <a:avLst/>
          </a:prstGeom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20326782"/>
              </p:ext>
            </p:extLst>
          </p:nvPr>
        </p:nvGraphicFramePr>
        <p:xfrm>
          <a:off x="950257" y="1150511"/>
          <a:ext cx="8922245" cy="4861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文本占位符 2"/>
          <p:cNvSpPr txBox="1">
            <a:spLocks/>
          </p:cNvSpPr>
          <p:nvPr/>
        </p:nvSpPr>
        <p:spPr>
          <a:xfrm>
            <a:off x="1110083" y="35497"/>
            <a:ext cx="6679251" cy="840804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1C09E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微软雅黑" charset="0"/>
                <a:ea typeface="微软雅黑" charset="0"/>
                <a:cs typeface="+mn-cs"/>
              </a:rPr>
              <a:t>上班族：給北捷建議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C09E"/>
              </a:solidFill>
              <a:effectLst>
                <a:outerShdw blurRad="88900" sx="102000" sy="102000" algn="ctr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微软雅黑" charset="0"/>
              <a:ea typeface="微软雅黑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89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 smtClean="0"/>
              <a:t>05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/>
              <a:t>各線分析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57650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altLang="zh-TW" dirty="0" smtClean="0"/>
              <a:t>05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6"/>
                </a:solidFill>
              </a:rPr>
              <a:t>各站人數估計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29806" y="2014179"/>
            <a:ext cx="6856136" cy="47823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6352" y="31287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用比例來推估權數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xmlns="" val="904206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altLang="zh-TW" dirty="0" smtClean="0"/>
              <a:t>05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6"/>
                </a:solidFill>
              </a:rPr>
              <a:t>各線上分群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34727" y="1691281"/>
            <a:ext cx="728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在各線上，我們對於每一站之間的差異會有興趣，用</a:t>
            </a:r>
            <a:r>
              <a:rPr lang="en-US" altLang="zh-TW" dirty="0" err="1" smtClean="0"/>
              <a:t>kmeans</a:t>
            </a:r>
            <a:r>
              <a:rPr lang="zh-TW" altLang="en-US" dirty="0" smtClean="0"/>
              <a:t>方法分類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072" y="2625498"/>
            <a:ext cx="4717926" cy="32908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2414" y="2306346"/>
            <a:ext cx="5359678" cy="373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557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altLang="zh-TW" dirty="0" smtClean="0"/>
              <a:t>05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accent6"/>
                </a:solidFill>
              </a:rPr>
              <a:t>各站分</a:t>
            </a:r>
            <a:r>
              <a:rPr lang="zh-TW" altLang="en-US" dirty="0">
                <a:solidFill>
                  <a:schemeClr val="accent6"/>
                </a:solidFill>
              </a:rPr>
              <a:t>群結果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074" y="1025029"/>
            <a:ext cx="3740199" cy="26089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07204" y="1025029"/>
            <a:ext cx="3740198" cy="260890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70385" y="367518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Blue line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31745" y="365865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Green line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47402" y="1025029"/>
            <a:ext cx="3799331" cy="2650151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64719" y="363393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Red line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1985" y="4088579"/>
            <a:ext cx="3553288" cy="247852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3030" y="4088579"/>
            <a:ext cx="3599822" cy="2510987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4274545" y="5745296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Brown line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212636" y="5745296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Orange line</a:t>
            </a:r>
          </a:p>
        </p:txBody>
      </p:sp>
    </p:spTree>
    <p:extLst>
      <p:ext uri="{BB962C8B-B14F-4D97-AF65-F5344CB8AC3E}">
        <p14:creationId xmlns:p14="http://schemas.microsoft.com/office/powerpoint/2010/main" xmlns="" val="25283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1716437"/>
          </a:xfrm>
        </p:spPr>
        <p:txBody>
          <a:bodyPr/>
          <a:lstStyle/>
          <a:p>
            <a:r>
              <a:rPr kumimoji="1" lang="zh-CN" altLang="en-US" dirty="0"/>
              <a:t>站</a:t>
            </a:r>
            <a:r>
              <a:rPr kumimoji="1" lang="en-US" altLang="zh-CN" dirty="0"/>
              <a:t>To</a:t>
            </a:r>
            <a:r>
              <a:rPr kumimoji="1" lang="zh-CN" altLang="en-US" dirty="0"/>
              <a:t>站分析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55841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站分析：數據處理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86" r="13470" b="46597"/>
          <a:stretch/>
        </p:blipFill>
        <p:spPr>
          <a:xfrm>
            <a:off x="2938883" y="876301"/>
            <a:ext cx="8898798" cy="421735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85191" y="2636780"/>
            <a:ext cx="2015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SUMIF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函數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0441" y="1547909"/>
            <a:ext cx="4530815" cy="431342"/>
          </a:xfrm>
          <a:prstGeom prst="rect">
            <a:avLst/>
          </a:prstGeom>
          <a:solidFill>
            <a:srgbClr val="5B9BD5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40639" y="2409077"/>
            <a:ext cx="3361376" cy="2684580"/>
          </a:xfrm>
          <a:prstGeom prst="rect">
            <a:avLst/>
          </a:prstGeom>
          <a:solidFill>
            <a:srgbClr val="5B9BD5">
              <a:alpha val="0"/>
            </a:srgb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854017" y="3043718"/>
            <a:ext cx="3408032" cy="2049939"/>
          </a:xfrm>
          <a:prstGeom prst="rect">
            <a:avLst/>
          </a:prstGeom>
          <a:solidFill>
            <a:srgbClr val="5B9BD5">
              <a:alpha val="0"/>
            </a:srgb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6920580" y="4118386"/>
            <a:ext cx="678024" cy="36166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21734" y="5238190"/>
            <a:ext cx="308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7,000,000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去除時間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合併起點終點站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90151" y="5237174"/>
            <a:ext cx="308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數量合併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108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108=11664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行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月，站到站之間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6982524" y="5565188"/>
            <a:ext cx="678024" cy="36166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0574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站分析：數據統計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46847" y="1133157"/>
            <a:ext cx="389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最終處理結果排序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231"/>
          <a:stretch/>
        </p:blipFill>
        <p:spPr>
          <a:xfrm>
            <a:off x="660656" y="1880382"/>
            <a:ext cx="4891058" cy="39979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1225"/>
          <a:stretch/>
        </p:blipFill>
        <p:spPr>
          <a:xfrm>
            <a:off x="6335486" y="1880381"/>
            <a:ext cx="5091044" cy="399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34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站分析：數據統計</a:t>
            </a:r>
          </a:p>
        </p:txBody>
      </p:sp>
      <mc:AlternateContent xmlns:mc="http://schemas.openxmlformats.org/markup-compatibility/2006">
        <mc:Choice xmlns:cx="http://schemas.microsoft.com/office/drawing/2014/chartex" xmlns="" Requires="cx">
          <p:graphicFrame>
            <p:nvGraphicFramePr>
              <p:cNvPr id="7" name="图表 6"/>
              <p:cNvGraphicFramePr/>
              <p:nvPr>
                <p:extLst>
                  <p:ext uri="{D42A27DB-BD31-4B8C-83A1-F6EECF244321}">
                    <p14:modId xmlns:p14="http://schemas.microsoft.com/office/powerpoint/2010/main" val="2445734168"/>
                  </p:ext>
                </p:extLst>
              </p:nvPr>
            </p:nvGraphicFramePr>
            <p:xfrm>
              <a:off x="366026" y="1287341"/>
              <a:ext cx="7947550" cy="4768530"/>
            </p:xfrm>
            <a:graphic>
              <a:graphicData uri="http://schemas.microsoft.com/office/drawing/2014/chartex">
                <c:chart xmlns:c="http://schemas.openxmlformats.org/drawingml/2006/chart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图表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026" y="1287341"/>
                <a:ext cx="7947550" cy="476853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文本框 7"/>
          <p:cNvSpPr txBox="1"/>
          <p:nvPr/>
        </p:nvSpPr>
        <p:spPr>
          <a:xfrm>
            <a:off x="8290716" y="2763665"/>
            <a:ext cx="37893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11664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行中：</a:t>
            </a:r>
            <a:endParaRPr lang="en-US" altLang="zh-TW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0, 5000</a:t>
            </a:r>
            <a:r>
              <a:rPr lang="en-US" altLang="zh-TW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40%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[0, 10000]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  <a:p>
            <a:pPr marL="914389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&gt;10000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10%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256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6"/>
                </a:solidFill>
              </a:rPr>
              <a:t>資料</a:t>
            </a:r>
            <a:r>
              <a:rPr kumimoji="1" lang="zh-TW" altLang="en-US" dirty="0" smtClean="0">
                <a:solidFill>
                  <a:schemeClr val="accent6"/>
                </a:solidFill>
              </a:rPr>
              <a:t>介紹</a:t>
            </a:r>
            <a:endParaRPr kumimoji="1"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92275" y="1029212"/>
            <a:ext cx="8207451" cy="52125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21974" y="1489587"/>
            <a:ext cx="6769510" cy="339213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764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站分析：數</a:t>
            </a:r>
            <a:r>
              <a:rPr kumimoji="1" lang="zh-CN" altLang="en-US" dirty="0" smtClean="0">
                <a:effectLst/>
                <a:latin typeface="+mn-ea"/>
              </a:rPr>
              <a:t>據</a:t>
            </a:r>
            <a:r>
              <a:rPr kumimoji="1" lang="zh-CN" altLang="en-US" dirty="0">
                <a:effectLst/>
                <a:latin typeface="+mn-ea"/>
              </a:rPr>
              <a:t>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2514" y="980719"/>
            <a:ext cx="3325024" cy="57612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882" b="19785"/>
          <a:stretch/>
        </p:blipFill>
        <p:spPr>
          <a:xfrm>
            <a:off x="3948396" y="890000"/>
            <a:ext cx="8018333" cy="58519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五角星 9"/>
          <p:cNvSpPr/>
          <p:nvPr/>
        </p:nvSpPr>
        <p:spPr>
          <a:xfrm>
            <a:off x="6502399" y="3221240"/>
            <a:ext cx="951346" cy="951346"/>
          </a:xfrm>
          <a:prstGeom prst="star5">
            <a:avLst/>
          </a:prstGeom>
          <a:solidFill>
            <a:srgbClr val="FF3300">
              <a:alpha val="23922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959838" y="3589698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517220" y="3815988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069911" y="326577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561584" y="1250558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141791" y="3589698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513841" y="3858052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58513" y="4897483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689208" y="5959325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59838" y="412437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633160" y="3589698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5060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</a:t>
            </a:r>
            <a:r>
              <a:rPr kumimoji="1" lang="zh-CN" altLang="en-US" dirty="0" smtClean="0">
                <a:effectLst/>
                <a:latin typeface="+mn-ea"/>
              </a:rPr>
              <a:t>：</a:t>
            </a:r>
            <a:r>
              <a:rPr kumimoji="1" lang="zh-CN" altLang="en-US" dirty="0">
                <a:effectLst/>
                <a:latin typeface="+mn-ea"/>
              </a:rPr>
              <a:t>數據分析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1258250" y="1516053"/>
            <a:ext cx="3110550" cy="880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48919" y="2396587"/>
            <a:ext cx="3110550" cy="316653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01284" y="3684990"/>
            <a:ext cx="2258210" cy="1532727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台北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車站👍👍👍👍👍👍👍👍👍👍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2788" y="2778504"/>
            <a:ext cx="902811" cy="6524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結論</a:t>
            </a:r>
            <a:endParaRPr lang="en-US" altLang="zh-CN" sz="2800" b="1" kern="0" dirty="0">
              <a:solidFill>
                <a:schemeClr val="tx1">
                  <a:lumMod val="85000"/>
                  <a:lumOff val="15000"/>
                </a:schemeClr>
              </a:solidFill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627258" y="1770053"/>
            <a:ext cx="372534" cy="372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43808" y="1516053"/>
            <a:ext cx="3110550" cy="8805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565337" y="2387256"/>
            <a:ext cx="3110550" cy="316653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23848" y="2790248"/>
            <a:ext cx="2821247" cy="216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lnSpc>
                <a:spcPct val="120000"/>
              </a:lnSpc>
              <a:defRPr/>
            </a:pP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站</a:t>
            </a: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站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分析</a:t>
            </a:r>
          </a:p>
          <a:p>
            <a:pPr algn="ctr" defTabSz="1219170">
              <a:lnSpc>
                <a:spcPct val="120000"/>
              </a:lnSpc>
              <a:defRPr/>
            </a:pP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</a:t>
            </a:r>
            <a:endParaRPr lang="zh-TW" altLang="en-US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 defTabSz="1219170">
              <a:lnSpc>
                <a:spcPct val="120000"/>
              </a:lnSpc>
              <a:defRPr/>
            </a:pP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進出站總數分析</a:t>
            </a:r>
          </a:p>
          <a:p>
            <a:pPr algn="ctr" defTabSz="1219170">
              <a:lnSpc>
                <a:spcPct val="120000"/>
              </a:lnSpc>
              <a:defRPr/>
            </a:pP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沒有區別</a:t>
            </a:r>
            <a:endParaRPr lang="zh-CN" altLang="en-US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12816" y="1770053"/>
            <a:ext cx="372534" cy="372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829366" y="1516053"/>
            <a:ext cx="3110550" cy="88053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829366" y="2396587"/>
            <a:ext cx="3110550" cy="31665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98374" y="1770053"/>
            <a:ext cx="372534" cy="3725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933235" y="2778504"/>
            <a:ext cx="902811" cy="5965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原因</a:t>
            </a:r>
            <a:endParaRPr lang="en-US" altLang="zh-CN" sz="2800" b="1" kern="0" dirty="0">
              <a:solidFill>
                <a:schemeClr val="tx1">
                  <a:lumMod val="85000"/>
                  <a:lumOff val="15000"/>
                </a:schemeClr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90557" y="3756931"/>
            <a:ext cx="2258210" cy="1052596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台北車站進出總人數太多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678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</a:t>
            </a:r>
            <a:r>
              <a:rPr kumimoji="1" lang="zh-CN" altLang="en-US" dirty="0" smtClean="0">
                <a:effectLst/>
                <a:latin typeface="+mn-ea"/>
              </a:rPr>
              <a:t>：</a:t>
            </a:r>
            <a:r>
              <a:rPr kumimoji="1" lang="zh-CN" altLang="en-US" dirty="0">
                <a:effectLst/>
                <a:latin typeface="+mn-ea"/>
              </a:rPr>
              <a:t>數據進一步處理</a:t>
            </a:r>
          </a:p>
        </p:txBody>
      </p:sp>
      <p:sp>
        <p:nvSpPr>
          <p:cNvPr id="9" name="矩形 8"/>
          <p:cNvSpPr/>
          <p:nvPr/>
        </p:nvSpPr>
        <p:spPr>
          <a:xfrm>
            <a:off x="832497" y="1154977"/>
            <a:ext cx="11071031" cy="505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目的：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去除總人數的影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響</a:t>
            </a:r>
            <a:endParaRPr lang="en-US" altLang="zh-TW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方法：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引入總人數為基準的權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數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進站總人數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出站總人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數）</a:t>
            </a: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÷2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站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站人次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÷</a:t>
            </a: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權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數</a:t>
            </a:r>
            <a:endParaRPr lang="en-US" altLang="zh-CN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例如：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月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西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門</a:t>
            </a: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台北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車站人次為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221449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權數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en-US" altLang="zh-TW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西門進站人數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台北車站出站人數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)÷2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          (</a:t>
            </a: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2032606+4504485)÷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2=3268545.5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結果：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221449÷3268545.5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≈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0.06775</a:t>
            </a:r>
          </a:p>
          <a:p>
            <a:pPr marL="457200" indent="-457200" defTabSz="121917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解釋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400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在西</a:t>
            </a:r>
            <a:r>
              <a:rPr lang="zh-TW" altLang="en-US" sz="2400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門進站</a:t>
            </a:r>
            <a:r>
              <a:rPr lang="zh-TW" altLang="en-US" sz="2400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所有人中，到台北</a:t>
            </a:r>
            <a:r>
              <a:rPr lang="zh-TW" altLang="en-US" sz="2400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車站出站的比例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&amp;</a:t>
            </a:r>
            <a:r>
              <a:rPr lang="zh-CN" altLang="en-US" sz="2400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在台北</a:t>
            </a:r>
            <a:r>
              <a:rPr lang="zh-CN" altLang="en-US" sz="2400" u="sng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車</a:t>
            </a:r>
            <a:r>
              <a:rPr lang="zh-CN" altLang="en-US" sz="2400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站出站的所有人中，是</a:t>
            </a:r>
            <a:r>
              <a:rPr lang="zh-TW" altLang="en-US" sz="2400" u="sng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由西門來的人的比例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的</a:t>
            </a:r>
            <a:r>
              <a:rPr lang="zh-CN" alt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調和</a:t>
            </a:r>
            <a:r>
              <a:rPr lang="zh-CN" altLang="en-US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平均</a:t>
            </a:r>
            <a:r>
              <a:rPr lang="zh-CN" alt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數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(Harmonic Mean)</a:t>
            </a:r>
            <a:endParaRPr lang="en-US" altLang="zh-CN" sz="24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7908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</a:t>
            </a:r>
            <a:r>
              <a:rPr kumimoji="1" lang="zh-CN" altLang="en-US" dirty="0" smtClean="0">
                <a:effectLst/>
                <a:latin typeface="+mn-ea"/>
              </a:rPr>
              <a:t>：</a:t>
            </a:r>
            <a:r>
              <a:rPr kumimoji="1" lang="zh-CN" altLang="en-US" dirty="0">
                <a:effectLst/>
                <a:latin typeface="+mn-ea"/>
              </a:rPr>
              <a:t>數</a:t>
            </a:r>
            <a:r>
              <a:rPr kumimoji="1" lang="zh-CN" altLang="en-US" dirty="0" smtClean="0">
                <a:effectLst/>
                <a:latin typeface="+mn-ea"/>
              </a:rPr>
              <a:t>據</a:t>
            </a:r>
            <a:r>
              <a:rPr kumimoji="1" lang="zh-CN" altLang="en-US" dirty="0">
                <a:effectLst/>
                <a:latin typeface="+mn-ea"/>
              </a:rPr>
              <a:t>統計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1755" y="876301"/>
            <a:ext cx="8775853" cy="57412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96665" y="1207440"/>
            <a:ext cx="1190943" cy="5410143"/>
          </a:xfrm>
          <a:prstGeom prst="rect">
            <a:avLst/>
          </a:prstGeom>
          <a:solidFill>
            <a:srgbClr val="5B9BD5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214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</a:t>
            </a:r>
            <a:r>
              <a:rPr kumimoji="1" lang="zh-CN" altLang="en-US" dirty="0" smtClean="0">
                <a:effectLst/>
                <a:latin typeface="+mn-ea"/>
              </a:rPr>
              <a:t>：</a:t>
            </a:r>
            <a:r>
              <a:rPr kumimoji="1" lang="zh-CN" altLang="en-US" dirty="0">
                <a:effectLst/>
                <a:latin typeface="+mn-ea"/>
              </a:rPr>
              <a:t>數</a:t>
            </a:r>
            <a:r>
              <a:rPr kumimoji="1" lang="zh-CN" altLang="en-US" dirty="0" smtClean="0">
                <a:effectLst/>
                <a:latin typeface="+mn-ea"/>
              </a:rPr>
              <a:t>據</a:t>
            </a:r>
            <a:r>
              <a:rPr kumimoji="1" lang="zh-CN" altLang="en-US" dirty="0">
                <a:effectLst/>
                <a:latin typeface="+mn-ea"/>
              </a:rPr>
              <a:t>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6882" b="19785"/>
          <a:stretch/>
        </p:blipFill>
        <p:spPr>
          <a:xfrm>
            <a:off x="4004670" y="866338"/>
            <a:ext cx="8018333" cy="5851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521" y="1041269"/>
            <a:ext cx="3726503" cy="550211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394414" y="2856951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897123" y="2909983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645768" y="2936229"/>
            <a:ext cx="536708" cy="53670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357122" y="2936229"/>
            <a:ext cx="536708" cy="536708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1208708" y="3204583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208708" y="3683494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4781199" y="4582467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148844" y="4314113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738083" y="4716644"/>
            <a:ext cx="536708" cy="5367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720706" y="5833399"/>
            <a:ext cx="536708" cy="5367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506357" y="5540006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69320" y="6275032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008254" y="3523972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544962" y="3674401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313794" y="3015507"/>
            <a:ext cx="536708" cy="53670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148478" y="2938494"/>
            <a:ext cx="536708" cy="53670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584160" y="3695111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590474" y="3746146"/>
            <a:ext cx="536708" cy="5367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5373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</a:t>
            </a:r>
            <a:r>
              <a:rPr kumimoji="1" lang="zh-CN" altLang="en-US" dirty="0" smtClean="0">
                <a:effectLst/>
                <a:latin typeface="+mn-ea"/>
              </a:rPr>
              <a:t>：</a:t>
            </a:r>
            <a:r>
              <a:rPr kumimoji="1" lang="zh-CN" altLang="en-US" dirty="0">
                <a:effectLst/>
                <a:latin typeface="+mn-ea"/>
              </a:rPr>
              <a:t>數</a:t>
            </a:r>
            <a:r>
              <a:rPr kumimoji="1" lang="zh-CN" altLang="en-US" dirty="0" smtClean="0">
                <a:effectLst/>
                <a:latin typeface="+mn-ea"/>
              </a:rPr>
              <a:t>據</a:t>
            </a:r>
            <a:r>
              <a:rPr kumimoji="1" lang="zh-CN" altLang="en-US" dirty="0">
                <a:effectLst/>
                <a:latin typeface="+mn-ea"/>
              </a:rPr>
              <a:t>分析</a:t>
            </a:r>
          </a:p>
        </p:txBody>
      </p:sp>
      <p:sp>
        <p:nvSpPr>
          <p:cNvPr id="27" name="矩形 26"/>
          <p:cNvSpPr/>
          <p:nvPr/>
        </p:nvSpPr>
        <p:spPr>
          <a:xfrm>
            <a:off x="5008188" y="876301"/>
            <a:ext cx="2284600" cy="6685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前</a:t>
            </a:r>
            <a:r>
              <a:rPr lang="en-US" altLang="zh-CN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50</a:t>
            </a: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名統</a:t>
            </a: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計</a:t>
            </a:r>
            <a:endParaRPr lang="en-US" altLang="zh-CN" sz="3200" b="1" kern="0" dirty="0">
              <a:solidFill>
                <a:schemeClr val="tx1">
                  <a:lumMod val="85000"/>
                  <a:lumOff val="15000"/>
                </a:schemeClr>
              </a:solidFill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70" y="1688831"/>
            <a:ext cx="7974259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461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站分析：統計檢定</a:t>
            </a:r>
          </a:p>
        </p:txBody>
      </p:sp>
      <p:sp>
        <p:nvSpPr>
          <p:cNvPr id="5" name="矩形 4"/>
          <p:cNvSpPr/>
          <p:nvPr/>
        </p:nvSpPr>
        <p:spPr>
          <a:xfrm>
            <a:off x="832497" y="1154977"/>
            <a:ext cx="110710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取得、處理各站之間票價</a:t>
            </a:r>
            <a:endParaRPr lang="en-US" altLang="zh-TW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234" r="-4373" b="26185"/>
          <a:stretch/>
        </p:blipFill>
        <p:spPr>
          <a:xfrm>
            <a:off x="2221621" y="1916227"/>
            <a:ext cx="7444893" cy="46618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4147" y="1843908"/>
            <a:ext cx="9459839" cy="48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67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站分析：統計檢定</a:t>
            </a:r>
          </a:p>
        </p:txBody>
      </p:sp>
      <p:sp>
        <p:nvSpPr>
          <p:cNvPr id="5" name="矩形 4"/>
          <p:cNvSpPr/>
          <p:nvPr/>
        </p:nvSpPr>
        <p:spPr>
          <a:xfrm>
            <a:off x="832497" y="1154977"/>
            <a:ext cx="110710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取得、處理各站之間票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價</a:t>
            </a:r>
            <a:endParaRPr lang="en-US" altLang="zh-TW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與進出站情况組合</a:t>
            </a:r>
            <a:endParaRPr lang="en-US" altLang="zh-TW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8991" t="-3178" r="18991" b="33508"/>
          <a:stretch/>
        </p:blipFill>
        <p:spPr>
          <a:xfrm>
            <a:off x="1456769" y="2277325"/>
            <a:ext cx="7979061" cy="4384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5095" y="223935"/>
            <a:ext cx="4136365" cy="63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793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站分析：統計檢定</a:t>
            </a:r>
          </a:p>
        </p:txBody>
      </p:sp>
      <p:sp>
        <p:nvSpPr>
          <p:cNvPr id="5" name="矩形 4"/>
          <p:cNvSpPr/>
          <p:nvPr/>
        </p:nvSpPr>
        <p:spPr>
          <a:xfrm>
            <a:off x="832497" y="1154977"/>
            <a:ext cx="110710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取得、處理各站之間票價</a:t>
            </a:r>
            <a:endParaRPr lang="en-US" altLang="zh-CN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與進出站情况組合</a:t>
            </a:r>
            <a:endParaRPr lang="en-US" altLang="zh-TW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分組、檢測分佈（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K-S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檢定）</a:t>
            </a:r>
            <a:endParaRPr lang="en-US" altLang="zh-CN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0908"/>
          <a:stretch/>
        </p:blipFill>
        <p:spPr>
          <a:xfrm>
            <a:off x="3329666" y="3186302"/>
            <a:ext cx="6076691" cy="35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1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站分析：統計檢定</a:t>
            </a:r>
          </a:p>
        </p:txBody>
      </p:sp>
      <p:sp>
        <p:nvSpPr>
          <p:cNvPr id="5" name="矩形 4"/>
          <p:cNvSpPr/>
          <p:nvPr/>
        </p:nvSpPr>
        <p:spPr>
          <a:xfrm>
            <a:off x="832497" y="1154977"/>
            <a:ext cx="110710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取得、處理各站之間票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價</a:t>
            </a:r>
            <a:endParaRPr lang="en-US" altLang="zh-TW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與進出站情况組</a:t>
            </a:r>
            <a:r>
              <a:rPr lang="zh-TW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合</a:t>
            </a:r>
            <a:endParaRPr lang="en-US" altLang="zh-TW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</a:t>
            </a: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分組、檢測分佈（</a:t>
            </a:r>
            <a:r>
              <a:rPr lang="en-US" altLang="zh-TW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K-S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檢定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</a:t>
            </a:r>
            <a:endParaRPr lang="en-US" altLang="zh-CN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步驟</a:t>
            </a: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4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統計檢定（秩和檢驗）</a:t>
            </a:r>
            <a:endParaRPr lang="en-US" altLang="zh-CN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497" y="1324560"/>
            <a:ext cx="110710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zh-CN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秩和檢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驗</a:t>
            </a:r>
            <a:endParaRPr lang="en-US" altLang="zh-CN" sz="28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defTabSz="1219170">
              <a:lnSpc>
                <a:spcPct val="150000"/>
              </a:lnSpc>
              <a:defRPr/>
            </a:pP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H0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兩者</a:t>
            </a:r>
            <a:r>
              <a:rPr lang="zh-TW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無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顯著性不同</a:t>
            </a:r>
            <a:endParaRPr lang="en-US" altLang="zh-CN" sz="2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defTabSz="1219170">
              <a:lnSpc>
                <a:spcPct val="150000"/>
              </a:lnSpc>
              <a:defRPr/>
            </a:pPr>
            <a:r>
              <a:rPr lang="en-US" altLang="zh-CN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H1</a:t>
            </a:r>
            <a:r>
              <a:rPr lang="zh-CN" altLang="en-US" sz="28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兩者</a:t>
            </a:r>
            <a:r>
              <a:rPr lang="zh-TW" altLang="en-US" sz="28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有</a:t>
            </a:r>
            <a:r>
              <a:rPr lang="zh-TW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顯著性不同</a:t>
            </a:r>
            <a:endParaRPr lang="en-US" altLang="zh-CN" sz="28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66"/>
          <a:stretch/>
        </p:blipFill>
        <p:spPr>
          <a:xfrm>
            <a:off x="1998482" y="3708794"/>
            <a:ext cx="7956223" cy="289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196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E3A04C"/>
          </a:solidFill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</a:t>
            </a:r>
          </a:p>
        </p:txBody>
      </p:sp>
    </p:spTree>
    <p:extLst>
      <p:ext uri="{BB962C8B-B14F-4D97-AF65-F5344CB8AC3E}">
        <p14:creationId xmlns:p14="http://schemas.microsoft.com/office/powerpoint/2010/main" xmlns="" val="208580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>
                <a:effectLst/>
                <a:latin typeface="+mn-ea"/>
              </a:rPr>
              <a:t>站</a:t>
            </a:r>
            <a:r>
              <a:rPr kumimoji="1" lang="en-US" altLang="zh-CN" dirty="0">
                <a:effectLst/>
                <a:latin typeface="+mn-ea"/>
              </a:rPr>
              <a:t>To</a:t>
            </a:r>
            <a:r>
              <a:rPr kumimoji="1" lang="zh-CN" altLang="en-US" dirty="0">
                <a:effectLst/>
                <a:latin typeface="+mn-ea"/>
              </a:rPr>
              <a:t>站分析：結論</a:t>
            </a:r>
          </a:p>
        </p:txBody>
      </p:sp>
      <p:sp>
        <p:nvSpPr>
          <p:cNvPr id="9" name="矩形 8"/>
          <p:cNvSpPr/>
          <p:nvPr/>
        </p:nvSpPr>
        <p:spPr>
          <a:xfrm>
            <a:off x="832497" y="1490157"/>
            <a:ext cx="110710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121917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人们更</a:t>
            </a: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偏向于短途捷运的</a:t>
            </a:r>
            <a:r>
              <a:rPr lang="zh-CN" altLang="en-US" sz="32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使用</a:t>
            </a: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defTabSz="1219170">
              <a:lnSpc>
                <a:spcPct val="150000"/>
              </a:lnSpc>
              <a:defRPr/>
            </a:pPr>
            <a:endParaRPr lang="en-US" altLang="zh-CN" sz="3200" b="1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defTabSz="1219170">
              <a:lnSpc>
                <a:spcPct val="150000"/>
              </a:lnSpc>
              <a:defRPr/>
            </a:pP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给北捷的建议：</a:t>
            </a:r>
            <a:r>
              <a:rPr lang="zh-CN" alt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 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为了盈利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——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适当提高短程票价，减少长途票价；</a:t>
            </a:r>
            <a:endParaRPr lang="en-US" altLang="zh-CN" sz="24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defTabSz="1219170">
              <a:lnSpc>
                <a:spcPct val="150000"/>
              </a:lnSpc>
              <a:defRPr/>
            </a:pP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       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为了社会大众</a:t>
            </a: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——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降低短程票价；</a:t>
            </a:r>
            <a:endParaRPr lang="en-US" altLang="zh-CN" sz="24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defTabSz="1219170">
              <a:lnSpc>
                <a:spcPct val="150000"/>
              </a:lnSpc>
              <a:defRPr/>
            </a:pPr>
            <a:r>
              <a:rPr lang="en-US" altLang="zh-CN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      </a:t>
            </a:r>
            <a:r>
              <a:rPr lang="en-US" altLang="zh-CN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</a:t>
            </a:r>
            <a:r>
              <a:rPr lang="en-US" altLang="zh-CN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 </a:t>
            </a:r>
            <a:r>
              <a:rPr lang="zh-TW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推出</a:t>
            </a:r>
            <a:r>
              <a:rPr lang="zh-TW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一個月內無限坐短程捷運的</a:t>
            </a:r>
            <a:r>
              <a:rPr lang="zh-TW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套餐</a:t>
            </a:r>
            <a:r>
              <a:rPr lang="zh-CN" alt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Wingdings 2" panose="05020102010507070707" pitchFamily="18" charset="2"/>
              </a:rPr>
              <a:t>；</a:t>
            </a:r>
            <a:endParaRPr lang="en-US" altLang="zh-CN" sz="24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615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sz="2800" dirty="0" smtClean="0"/>
              <a:t>附錄</a:t>
            </a:r>
            <a:endParaRPr kumimoji="1" lang="zh-CN" altLang="en-US" sz="2800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kumimoji="1" lang="zh-TW" altLang="en-US" dirty="0" smtClean="0"/>
              <a:t>參考資料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0082" y="1489698"/>
            <a:ext cx="9405517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lnSpc>
                <a:spcPct val="200000"/>
              </a:lnSpc>
            </a:pPr>
            <a:r>
              <a:rPr kumimoji="1" lang="en-US" altLang="zh-TW" dirty="0" smtClean="0">
                <a:ea typeface="Microsoft YaHei" charset="-122"/>
                <a:cs typeface="Microsoft YaHei" charset="-122"/>
                <a:hlinkClick r:id="rId2"/>
              </a:rPr>
              <a:t>http</a:t>
            </a:r>
            <a:r>
              <a:rPr kumimoji="1" lang="en-US" altLang="zh-TW" dirty="0">
                <a:ea typeface="Microsoft YaHei" charset="-122"/>
                <a:cs typeface="Microsoft YaHei" charset="-122"/>
                <a:hlinkClick r:id="rId2"/>
              </a:rPr>
              <a:t>://</a:t>
            </a:r>
            <a:r>
              <a:rPr kumimoji="1" lang="en-US" altLang="zh-TW" dirty="0" smtClean="0">
                <a:ea typeface="Microsoft YaHei" charset="-122"/>
                <a:cs typeface="Microsoft YaHei" charset="-122"/>
                <a:hlinkClick r:id="rId2"/>
              </a:rPr>
              <a:t>www.metro.taipei/ct.asp?xItem=244801899&amp;ctNode=70135&amp;mp=122035</a:t>
            </a:r>
          </a:p>
          <a:p>
            <a:pPr marL="171450" indent="-171450">
              <a:lnSpc>
                <a:spcPct val="200000"/>
              </a:lnSpc>
            </a:pPr>
            <a:r>
              <a:rPr lang="en-US" altLang="zh-TW" dirty="0" smtClean="0">
                <a:hlinkClick r:id="rId3"/>
              </a:rPr>
              <a:t>http://www.42.com.tw/charity/61-4-1-1.html</a:t>
            </a:r>
            <a:endParaRPr kumimoji="1" lang="en-US" altLang="zh-TW" dirty="0" smtClean="0">
              <a:ea typeface="Microsoft YaHei" charset="-122"/>
              <a:cs typeface="Microsoft YaHei" charset="-122"/>
              <a:hlinkClick r:id="rId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55637" y="1814052"/>
            <a:ext cx="88900" cy="970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70797" y="2351154"/>
            <a:ext cx="88900" cy="970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406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感谢聆听！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5296431" cy="1215006"/>
          </a:xfrm>
        </p:spPr>
        <p:txBody>
          <a:bodyPr/>
          <a:lstStyle/>
          <a:p>
            <a:r>
              <a:rPr kumimoji="1" lang="en-US" altLang="zh-CN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2785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E3A04C"/>
          </a:solidFill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3200" y="5422803"/>
            <a:ext cx="9093200" cy="782222"/>
          </a:xfrm>
          <a:prstGeom prst="rect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843478" y="5491904"/>
            <a:ext cx="4346548" cy="65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TW" altLang="en-US" sz="2800" b="1" kern="0" dirty="0">
                <a:solidFill>
                  <a:schemeClr val="bg1"/>
                </a:solidFill>
                <a:ea typeface="微软雅黑" charset="0"/>
              </a:rPr>
              <a:t>九月各站進出總人次</a:t>
            </a:r>
            <a:endParaRPr lang="en-US" altLang="zh-CN" sz="2800" b="1" kern="0" dirty="0">
              <a:solidFill>
                <a:schemeClr val="bg1"/>
              </a:solidFill>
              <a:ea typeface="微软雅黑" charset="0"/>
            </a:endParaRPr>
          </a:p>
        </p:txBody>
      </p:sp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95542817"/>
              </p:ext>
            </p:extLst>
          </p:nvPr>
        </p:nvGraphicFramePr>
        <p:xfrm>
          <a:off x="1305093" y="876301"/>
          <a:ext cx="9423318" cy="460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96383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917638" y="1127320"/>
            <a:ext cx="3313405" cy="394554"/>
          </a:xfrm>
          <a:prstGeom prst="rect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511297" y="1127320"/>
            <a:ext cx="3416320" cy="394554"/>
          </a:xfrm>
          <a:prstGeom prst="rect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970383" cy="652366"/>
          </a:xfrm>
          <a:solidFill>
            <a:srgbClr val="E3A04C"/>
          </a:solidFill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66180" y="1096450"/>
            <a:ext cx="3416320" cy="4524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北捷</a:t>
            </a:r>
            <a:r>
              <a:rPr lang="zh-CN" altLang="en-US" b="1" kern="0" dirty="0" smtClean="0">
                <a:solidFill>
                  <a:schemeClr val="bg1"/>
                </a:solidFill>
                <a:ea typeface="微软雅黑" charset="0"/>
              </a:rPr>
              <a:t>目前</a:t>
            </a:r>
            <a:r>
              <a:rPr lang="zh-TW" altLang="en-US" b="1" kern="0" dirty="0" smtClean="0">
                <a:solidFill>
                  <a:schemeClr val="bg1"/>
                </a:solidFill>
                <a:ea typeface="微软雅黑" charset="0"/>
              </a:rPr>
              <a:t>靜態廣告</a:t>
            </a:r>
            <a:r>
              <a:rPr lang="zh-CN" altLang="en-US" b="1" kern="0" dirty="0" smtClean="0">
                <a:solidFill>
                  <a:schemeClr val="bg1"/>
                </a:solidFill>
                <a:ea typeface="微软雅黑" charset="0"/>
              </a:rPr>
              <a:t>的</a:t>
            </a: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車站分級表</a:t>
            </a:r>
          </a:p>
        </p:txBody>
      </p:sp>
      <p:sp>
        <p:nvSpPr>
          <p:cNvPr id="7" name="矩形 6"/>
          <p:cNvSpPr/>
          <p:nvPr/>
        </p:nvSpPr>
        <p:spPr>
          <a:xfrm>
            <a:off x="7511297" y="1107218"/>
            <a:ext cx="3416320" cy="422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九月進出總人次排名前二十的站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27" r="53652"/>
          <a:stretch/>
        </p:blipFill>
        <p:spPr>
          <a:xfrm>
            <a:off x="1110083" y="1564351"/>
            <a:ext cx="2928517" cy="463050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02206" y="1999973"/>
            <a:ext cx="2219697" cy="102509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787796" y="4366231"/>
            <a:ext cx="2246766" cy="7905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87796" y="5662252"/>
            <a:ext cx="2246766" cy="49790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787796" y="3367650"/>
            <a:ext cx="2246766" cy="49026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67" b="589"/>
          <a:stretch/>
        </p:blipFill>
        <p:spPr>
          <a:xfrm>
            <a:off x="8020565" y="1564351"/>
            <a:ext cx="2393435" cy="473206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028499" y="1799802"/>
            <a:ext cx="1198892" cy="90138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8028498" y="2704381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028498" y="3381114"/>
            <a:ext cx="1198892" cy="20390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034842" y="3828432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013700" y="4282887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8020565" y="4730203"/>
            <a:ext cx="1198892" cy="42938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8028498" y="5404732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框架 22"/>
          <p:cNvSpPr/>
          <p:nvPr/>
        </p:nvSpPr>
        <p:spPr>
          <a:xfrm>
            <a:off x="8020565" y="2919122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4" name="框架 23"/>
          <p:cNvSpPr/>
          <p:nvPr/>
        </p:nvSpPr>
        <p:spPr>
          <a:xfrm>
            <a:off x="8020565" y="3137700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框架 24"/>
          <p:cNvSpPr/>
          <p:nvPr/>
        </p:nvSpPr>
        <p:spPr>
          <a:xfrm>
            <a:off x="8020565" y="3585187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框架 25"/>
          <p:cNvSpPr/>
          <p:nvPr/>
        </p:nvSpPr>
        <p:spPr>
          <a:xfrm>
            <a:off x="8020565" y="4030298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8020565" y="4488994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8" name="框架 27"/>
          <p:cNvSpPr/>
          <p:nvPr/>
        </p:nvSpPr>
        <p:spPr>
          <a:xfrm>
            <a:off x="8020565" y="5172761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9" name="框架 28"/>
          <p:cNvSpPr/>
          <p:nvPr/>
        </p:nvSpPr>
        <p:spPr>
          <a:xfrm>
            <a:off x="8020565" y="5609395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0" name="框架 29"/>
          <p:cNvSpPr/>
          <p:nvPr/>
        </p:nvSpPr>
        <p:spPr>
          <a:xfrm>
            <a:off x="8020565" y="5837644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1" name="框架 30"/>
          <p:cNvSpPr/>
          <p:nvPr/>
        </p:nvSpPr>
        <p:spPr>
          <a:xfrm>
            <a:off x="8020565" y="6057266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18407" y="2371135"/>
            <a:ext cx="1574937" cy="330047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TW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</a:t>
            </a:r>
            <a:endParaRPr kumimoji="1" lang="zh-TW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18407" y="3360777"/>
            <a:ext cx="1574937" cy="3302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TW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級車站</a:t>
            </a:r>
            <a:endParaRPr kumimoji="1" lang="zh-TW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218407" y="4386382"/>
            <a:ext cx="1831322" cy="923330"/>
          </a:xfrm>
          <a:prstGeom prst="rect">
            <a:avLst/>
          </a:prstGeom>
          <a:noFill/>
          <a:ln w="50800" cap="flat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目前未設靜態廣告的車站</a:t>
            </a:r>
            <a:endParaRPr kumimoji="1" lang="en-US" altLang="zh-TW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TW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（未來可增設）</a:t>
            </a:r>
            <a:endParaRPr kumimoji="1" lang="zh-TW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567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7511297" y="1127320"/>
            <a:ext cx="3416320" cy="394554"/>
          </a:xfrm>
          <a:prstGeom prst="rect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380073" y="2464298"/>
            <a:ext cx="4801314" cy="4166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TW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北捷可以在紅框的車站增設靜態廣告的</a:t>
            </a:r>
            <a:r>
              <a:rPr lang="zh-TW" alt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投放區</a:t>
            </a:r>
            <a:endParaRPr lang="zh-TW" altLang="en-US" kern="0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02273" y="2591175"/>
            <a:ext cx="88900" cy="97078"/>
          </a:xfrm>
          <a:prstGeom prst="ellipse">
            <a:avLst/>
          </a:prstGeom>
          <a:solidFill>
            <a:srgbClr val="E3A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kumimoji="1" lang="zh-TW" altLang="en-US" dirty="0" smtClean="0">
                <a:solidFill>
                  <a:srgbClr val="E3A0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進出總人次：北捷分站靜態廣告</a:t>
            </a:r>
            <a:endParaRPr kumimoji="1" lang="zh-CN" altLang="en-US" dirty="0">
              <a:solidFill>
                <a:srgbClr val="E3A0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867" b="589"/>
          <a:stretch/>
        </p:blipFill>
        <p:spPr>
          <a:xfrm>
            <a:off x="8020565" y="1564351"/>
            <a:ext cx="2393435" cy="473206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028499" y="1799802"/>
            <a:ext cx="1198892" cy="90138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8028498" y="2704381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8028498" y="3381114"/>
            <a:ext cx="1198892" cy="20390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8034842" y="3828432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8013700" y="4282887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020565" y="4730203"/>
            <a:ext cx="1198892" cy="42938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8028498" y="5404732"/>
            <a:ext cx="1198892" cy="20390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框架 38"/>
          <p:cNvSpPr/>
          <p:nvPr/>
        </p:nvSpPr>
        <p:spPr>
          <a:xfrm>
            <a:off x="8020565" y="2919122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0" name="框架 39"/>
          <p:cNvSpPr/>
          <p:nvPr/>
        </p:nvSpPr>
        <p:spPr>
          <a:xfrm>
            <a:off x="8020565" y="3137700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1" name="框架 40"/>
          <p:cNvSpPr/>
          <p:nvPr/>
        </p:nvSpPr>
        <p:spPr>
          <a:xfrm>
            <a:off x="8020565" y="3585187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2" name="框架 41"/>
          <p:cNvSpPr/>
          <p:nvPr/>
        </p:nvSpPr>
        <p:spPr>
          <a:xfrm>
            <a:off x="8020565" y="4030298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4" name="框架 43"/>
          <p:cNvSpPr/>
          <p:nvPr/>
        </p:nvSpPr>
        <p:spPr>
          <a:xfrm>
            <a:off x="8020565" y="5172761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5" name="框架 44"/>
          <p:cNvSpPr/>
          <p:nvPr/>
        </p:nvSpPr>
        <p:spPr>
          <a:xfrm>
            <a:off x="8020565" y="5609395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6" name="框架 45"/>
          <p:cNvSpPr/>
          <p:nvPr/>
        </p:nvSpPr>
        <p:spPr>
          <a:xfrm>
            <a:off x="8020565" y="5837644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7" name="框架 46"/>
          <p:cNvSpPr/>
          <p:nvPr/>
        </p:nvSpPr>
        <p:spPr>
          <a:xfrm>
            <a:off x="8020565" y="6057266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3" name="框架 42"/>
          <p:cNvSpPr/>
          <p:nvPr/>
        </p:nvSpPr>
        <p:spPr>
          <a:xfrm>
            <a:off x="8020565" y="4488994"/>
            <a:ext cx="1206825" cy="250384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511297" y="1107218"/>
            <a:ext cx="3416320" cy="422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chemeClr val="bg1"/>
                </a:solidFill>
                <a:ea typeface="微软雅黑" charset="0"/>
              </a:rPr>
              <a:t>九月進出總人次排名前二十的站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5589" y="2978033"/>
            <a:ext cx="2339621" cy="15597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51" t="2806" r="-1" b="-2553"/>
          <a:stretch/>
        </p:blipFill>
        <p:spPr>
          <a:xfrm>
            <a:off x="4404478" y="4739378"/>
            <a:ext cx="2339165" cy="1519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5589" y="4769085"/>
            <a:ext cx="2339621" cy="14085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5374" y="2988874"/>
            <a:ext cx="2339165" cy="154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985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3" grpId="0" animBg="1"/>
    </p:bldLst>
  </p:timing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</TotalTime>
  <Words>3217</Words>
  <Application>Microsoft Office PowerPoint</Application>
  <PresentationFormat>自定义</PresentationFormat>
  <Paragraphs>525</Paragraphs>
  <Slides>62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64" baseType="lpstr">
      <vt:lpstr>模板页面</vt:lpstr>
      <vt:lpstr>OfficePLUS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user</cp:lastModifiedBy>
  <cp:revision>321</cp:revision>
  <dcterms:created xsi:type="dcterms:W3CDTF">2015-08-18T02:51:41Z</dcterms:created>
  <dcterms:modified xsi:type="dcterms:W3CDTF">2018-01-04T09:44:27Z</dcterms:modified>
</cp:coreProperties>
</file>